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7"/>
  </p:notesMasterIdLst>
  <p:sldIdLst>
    <p:sldId id="256" r:id="rId2"/>
    <p:sldId id="261" r:id="rId3"/>
    <p:sldId id="267" r:id="rId4"/>
    <p:sldId id="271" r:id="rId5"/>
    <p:sldId id="272" r:id="rId6"/>
  </p:sldIdLst>
  <p:sldSz cx="9144000" cy="5143500" type="screen16x9"/>
  <p:notesSz cx="9296400" cy="70104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Gill Sans MT" panose="020B0502020104020203" pitchFamily="34" charset="0"/>
      <p:regular r:id="rId12"/>
      <p:bold r:id="rId13"/>
      <p:italic r:id="rId14"/>
      <p:boldItalic r:id="rId15"/>
    </p:embeddedFont>
    <p:embeddedFont>
      <p:font typeface="Proxima Nova" panose="020B060402020202020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1727B7-9255-4BA0-B5BD-80E5F37C803F}" v="6" dt="2026-02-12T01:29:52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1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wn Snell" userId="eda5d5b7-f255-492a-95b5-2ee548c44106" providerId="ADAL" clId="{ED1727B7-9255-4BA0-B5BD-80E5F37C803F}"/>
    <pc:docChg chg="custSel modSld">
      <pc:chgData name="Dawn Snell" userId="eda5d5b7-f255-492a-95b5-2ee548c44106" providerId="ADAL" clId="{ED1727B7-9255-4BA0-B5BD-80E5F37C803F}" dt="2026-02-12T01:30:13.475" v="495" actId="122"/>
      <pc:docMkLst>
        <pc:docMk/>
      </pc:docMkLst>
      <pc:sldChg chg="modSp mod">
        <pc:chgData name="Dawn Snell" userId="eda5d5b7-f255-492a-95b5-2ee548c44106" providerId="ADAL" clId="{ED1727B7-9255-4BA0-B5BD-80E5F37C803F}" dt="2026-02-11T22:18:08.967" v="14" actId="20577"/>
        <pc:sldMkLst>
          <pc:docMk/>
          <pc:sldMk cId="0" sldId="256"/>
        </pc:sldMkLst>
        <pc:spChg chg="mod">
          <ac:chgData name="Dawn Snell" userId="eda5d5b7-f255-492a-95b5-2ee548c44106" providerId="ADAL" clId="{ED1727B7-9255-4BA0-B5BD-80E5F37C803F}" dt="2026-02-11T22:18:08.967" v="14" actId="20577"/>
          <ac:spMkLst>
            <pc:docMk/>
            <pc:sldMk cId="0" sldId="256"/>
            <ac:spMk id="76" creationId="{00000000-0000-0000-0000-000000000000}"/>
          </ac:spMkLst>
        </pc:spChg>
      </pc:sldChg>
      <pc:sldChg chg="addSp delSp modSp mod">
        <pc:chgData name="Dawn Snell" userId="eda5d5b7-f255-492a-95b5-2ee548c44106" providerId="ADAL" clId="{ED1727B7-9255-4BA0-B5BD-80E5F37C803F}" dt="2026-02-12T01:19:55.793" v="408" actId="14100"/>
        <pc:sldMkLst>
          <pc:docMk/>
          <pc:sldMk cId="0" sldId="261"/>
        </pc:sldMkLst>
        <pc:spChg chg="mod">
          <ac:chgData name="Dawn Snell" userId="eda5d5b7-f255-492a-95b5-2ee548c44106" providerId="ADAL" clId="{ED1727B7-9255-4BA0-B5BD-80E5F37C803F}" dt="2026-02-12T01:18:47.094" v="405" actId="1076"/>
          <ac:spMkLst>
            <pc:docMk/>
            <pc:sldMk cId="0" sldId="261"/>
            <ac:spMk id="121" creationId="{00000000-0000-0000-0000-000000000000}"/>
          </ac:spMkLst>
        </pc:spChg>
        <pc:spChg chg="mod">
          <ac:chgData name="Dawn Snell" userId="eda5d5b7-f255-492a-95b5-2ee548c44106" providerId="ADAL" clId="{ED1727B7-9255-4BA0-B5BD-80E5F37C803F}" dt="2026-02-12T01:19:55.793" v="408" actId="14100"/>
          <ac:spMkLst>
            <pc:docMk/>
            <pc:sldMk cId="0" sldId="261"/>
            <ac:spMk id="122" creationId="{00000000-0000-0000-0000-000000000000}"/>
          </ac:spMkLst>
        </pc:spChg>
        <pc:picChg chg="add mod">
          <ac:chgData name="Dawn Snell" userId="eda5d5b7-f255-492a-95b5-2ee548c44106" providerId="ADAL" clId="{ED1727B7-9255-4BA0-B5BD-80E5F37C803F}" dt="2026-02-12T01:12:45.115" v="161" actId="1076"/>
          <ac:picMkLst>
            <pc:docMk/>
            <pc:sldMk cId="0" sldId="261"/>
            <ac:picMk id="5" creationId="{D9C12690-2FA2-74F2-113C-1D81A73FEB9A}"/>
          </ac:picMkLst>
        </pc:picChg>
        <pc:picChg chg="del">
          <ac:chgData name="Dawn Snell" userId="eda5d5b7-f255-492a-95b5-2ee548c44106" providerId="ADAL" clId="{ED1727B7-9255-4BA0-B5BD-80E5F37C803F}" dt="2026-02-12T01:08:29.865" v="152" actId="478"/>
          <ac:picMkLst>
            <pc:docMk/>
            <pc:sldMk cId="0" sldId="261"/>
            <ac:picMk id="6" creationId="{9A03879B-8D8D-FA0D-1D28-BF843F3FD0FE}"/>
          </ac:picMkLst>
        </pc:picChg>
      </pc:sldChg>
      <pc:sldChg chg="addSp modSp mod">
        <pc:chgData name="Dawn Snell" userId="eda5d5b7-f255-492a-95b5-2ee548c44106" providerId="ADAL" clId="{ED1727B7-9255-4BA0-B5BD-80E5F37C803F}" dt="2026-02-12T01:16:59.248" v="392" actId="20577"/>
        <pc:sldMkLst>
          <pc:docMk/>
          <pc:sldMk cId="0" sldId="267"/>
        </pc:sldMkLst>
        <pc:spChg chg="mod">
          <ac:chgData name="Dawn Snell" userId="eda5d5b7-f255-492a-95b5-2ee548c44106" providerId="ADAL" clId="{ED1727B7-9255-4BA0-B5BD-80E5F37C803F}" dt="2026-02-12T01:16:59.248" v="392" actId="20577"/>
          <ac:spMkLst>
            <pc:docMk/>
            <pc:sldMk cId="0" sldId="267"/>
            <ac:spMk id="163" creationId="{00000000-0000-0000-0000-000000000000}"/>
          </ac:spMkLst>
        </pc:spChg>
        <pc:picChg chg="add mod">
          <ac:chgData name="Dawn Snell" userId="eda5d5b7-f255-492a-95b5-2ee548c44106" providerId="ADAL" clId="{ED1727B7-9255-4BA0-B5BD-80E5F37C803F}" dt="2026-02-12T01:06:26.718" v="20" actId="1076"/>
          <ac:picMkLst>
            <pc:docMk/>
            <pc:sldMk cId="0" sldId="267"/>
            <ac:picMk id="4" creationId="{215A46F9-D4C5-E11B-5783-36D12DE05C71}"/>
          </ac:picMkLst>
        </pc:picChg>
      </pc:sldChg>
      <pc:sldChg chg="addSp delSp modSp mod">
        <pc:chgData name="Dawn Snell" userId="eda5d5b7-f255-492a-95b5-2ee548c44106" providerId="ADAL" clId="{ED1727B7-9255-4BA0-B5BD-80E5F37C803F}" dt="2026-02-12T01:30:13.475" v="495" actId="122"/>
        <pc:sldMkLst>
          <pc:docMk/>
          <pc:sldMk cId="0" sldId="271"/>
        </pc:sldMkLst>
        <pc:spChg chg="add mod">
          <ac:chgData name="Dawn Snell" userId="eda5d5b7-f255-492a-95b5-2ee548c44106" providerId="ADAL" clId="{ED1727B7-9255-4BA0-B5BD-80E5F37C803F}" dt="2026-02-12T01:29:49.258" v="450" actId="14100"/>
          <ac:spMkLst>
            <pc:docMk/>
            <pc:sldMk cId="0" sldId="271"/>
            <ac:spMk id="9" creationId="{1118E151-6C6A-D873-94CA-B5BE6D207365}"/>
          </ac:spMkLst>
        </pc:spChg>
        <pc:spChg chg="add mod">
          <ac:chgData name="Dawn Snell" userId="eda5d5b7-f255-492a-95b5-2ee548c44106" providerId="ADAL" clId="{ED1727B7-9255-4BA0-B5BD-80E5F37C803F}" dt="2026-02-12T01:30:13.475" v="495" actId="122"/>
          <ac:spMkLst>
            <pc:docMk/>
            <pc:sldMk cId="0" sldId="271"/>
            <ac:spMk id="10" creationId="{AB6DD89B-AD51-CACB-FE8D-A3117689D25A}"/>
          </ac:spMkLst>
        </pc:spChg>
        <pc:picChg chg="add del mod">
          <ac:chgData name="Dawn Snell" userId="eda5d5b7-f255-492a-95b5-2ee548c44106" providerId="ADAL" clId="{ED1727B7-9255-4BA0-B5BD-80E5F37C803F}" dt="2026-02-12T01:25:55.678" v="415" actId="478"/>
          <ac:picMkLst>
            <pc:docMk/>
            <pc:sldMk cId="0" sldId="271"/>
            <ac:picMk id="4" creationId="{BDF008B8-EBEA-4028-119C-B62615E88A7F}"/>
          </ac:picMkLst>
        </pc:picChg>
        <pc:picChg chg="add mod">
          <ac:chgData name="Dawn Snell" userId="eda5d5b7-f255-492a-95b5-2ee548c44106" providerId="ADAL" clId="{ED1727B7-9255-4BA0-B5BD-80E5F37C803F}" dt="2026-02-12T01:28:02.044" v="427" actId="1076"/>
          <ac:picMkLst>
            <pc:docMk/>
            <pc:sldMk cId="0" sldId="271"/>
            <ac:picMk id="6" creationId="{08F97122-A970-3CBA-275F-B2E13B0FEA99}"/>
          </ac:picMkLst>
        </pc:picChg>
        <pc:picChg chg="add mod">
          <ac:chgData name="Dawn Snell" userId="eda5d5b7-f255-492a-95b5-2ee548c44106" providerId="ADAL" clId="{ED1727B7-9255-4BA0-B5BD-80E5F37C803F}" dt="2026-02-12T01:28:12.942" v="429" actId="1076"/>
          <ac:picMkLst>
            <pc:docMk/>
            <pc:sldMk cId="0" sldId="271"/>
            <ac:picMk id="8" creationId="{B144861D-1D93-F7F7-83FB-A8E74A9DA51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7e776388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7e77638800_0_0:notes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cdc1b169b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5cdc1b169b_0_396:notes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5cdc1b169b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5cdc1b169b_0_425:notes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5cdc1b169b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5cdc1b169b_0_534:notes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5cdc1b169b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5cdc1b169b_0_554:notes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1635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776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67159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11700" y="478025"/>
            <a:ext cx="8054100" cy="64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311700" y="1507025"/>
            <a:ext cx="3999900" cy="315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200"/>
              <a:buChar char="●"/>
              <a:defRPr sz="1200">
                <a:solidFill>
                  <a:srgbClr val="284F7D"/>
                </a:solidFill>
              </a:defRPr>
            </a:lvl1pPr>
            <a:lvl2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2pPr>
            <a:lvl3pPr marL="13716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3pPr>
            <a:lvl4pPr marL="182880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4pPr>
            <a:lvl5pPr marL="228600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5pPr>
            <a:lvl6pPr marL="274320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6pPr>
            <a:lvl7pPr marL="320040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7pPr>
            <a:lvl8pPr marL="365760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8pPr>
            <a:lvl9pPr marL="411480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2"/>
          </p:nvPr>
        </p:nvSpPr>
        <p:spPr>
          <a:xfrm>
            <a:off x="4832400" y="1507025"/>
            <a:ext cx="3999900" cy="315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200"/>
              <a:buChar char="●"/>
              <a:defRPr sz="1200">
                <a:solidFill>
                  <a:srgbClr val="284F7D"/>
                </a:solidFill>
              </a:defRPr>
            </a:lvl1pPr>
            <a:lvl2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2pPr>
            <a:lvl3pPr marL="13716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3pPr>
            <a:lvl4pPr marL="182880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4pPr>
            <a:lvl5pPr marL="228600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5pPr>
            <a:lvl6pPr marL="274320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6pPr>
            <a:lvl7pPr marL="320040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7pPr>
            <a:lvl8pPr marL="365760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8pPr>
            <a:lvl9pPr marL="411480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843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7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2387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78222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2388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4794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62705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269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76727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784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outhnelson.sd8.bc.c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2649252" y="550433"/>
            <a:ext cx="5143500" cy="146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980" dirty="0"/>
              <a:t>South Nelson Elementary School </a:t>
            </a:r>
            <a:endParaRPr sz="3980" dirty="0"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>
            <a:off x="948371" y="3749227"/>
            <a:ext cx="6844381" cy="4986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Principal PAC Report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February 2026</a:t>
            </a:r>
            <a:endParaRPr sz="2000" dirty="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3867" y="152400"/>
            <a:ext cx="1096762" cy="1049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body" idx="2"/>
          </p:nvPr>
        </p:nvSpPr>
        <p:spPr>
          <a:xfrm>
            <a:off x="4855049" y="2075751"/>
            <a:ext cx="3267600" cy="20235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activities began (WH20, XC)</a:t>
            </a:r>
          </a:p>
          <a:p>
            <a:pPr marL="285750" indent="-285750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in the K</a:t>
            </a:r>
          </a:p>
          <a:p>
            <a:pPr marL="285750" indent="-285750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 Snack club</a:t>
            </a:r>
          </a:p>
          <a:p>
            <a:pPr marL="285750" indent="-285750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Excellence Day</a:t>
            </a:r>
          </a:p>
          <a:p>
            <a:pPr marL="285750" indent="-285750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Volleyball </a:t>
            </a:r>
          </a:p>
          <a:p>
            <a:pPr marL="285750" indent="-285750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projects</a:t>
            </a:r>
          </a:p>
          <a:p>
            <a:pPr marL="285750" indent="-285750">
              <a:lnSpc>
                <a:spcPct val="10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5174772" y="1565329"/>
            <a:ext cx="3023831" cy="510422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</a:rPr>
              <a:t>Highlights</a:t>
            </a:r>
            <a:endParaRPr sz="2400" dirty="0">
              <a:latin typeface="+mn-lt"/>
            </a:endParaRPr>
          </a:p>
        </p:txBody>
      </p:sp>
      <p:sp>
        <p:nvSpPr>
          <p:cNvPr id="2" name="Google Shape;86;p16">
            <a:extLst>
              <a:ext uri="{FF2B5EF4-FFF2-40B4-BE49-F238E27FC236}">
                <a16:creationId xmlns:a16="http://schemas.microsoft.com/office/drawing/2014/main" id="{135496D9-E2C3-2F00-6128-77133FD0E28F}"/>
              </a:ext>
            </a:extLst>
          </p:cNvPr>
          <p:cNvSpPr txBox="1"/>
          <p:nvPr/>
        </p:nvSpPr>
        <p:spPr>
          <a:xfrm>
            <a:off x="5876400" y="4500849"/>
            <a:ext cx="32676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Check frequently for news:</a:t>
            </a:r>
            <a:endParaRPr sz="1600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https://southnelson.sd8.bc.ca/</a:t>
            </a:r>
            <a:r>
              <a:rPr lang="en" sz="1600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600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Google Shape;84;p16">
            <a:extLst>
              <a:ext uri="{FF2B5EF4-FFF2-40B4-BE49-F238E27FC236}">
                <a16:creationId xmlns:a16="http://schemas.microsoft.com/office/drawing/2014/main" id="{0FC498B2-76A9-834E-8D51-D3C521082C9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4667" y="88526"/>
            <a:ext cx="1218684" cy="129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ollage of photos of food&#10;&#10;Description automatically generated">
            <a:extLst>
              <a:ext uri="{FF2B5EF4-FFF2-40B4-BE49-F238E27FC236}">
                <a16:creationId xmlns:a16="http://schemas.microsoft.com/office/drawing/2014/main" id="{D9C12690-2FA2-74F2-113C-1D81A73FE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49" y="443851"/>
            <a:ext cx="4122549" cy="41225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Looking forward and coming up…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473065" y="1259599"/>
            <a:ext cx="3045050" cy="32659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342900" indent="-342900">
              <a:lnSpc>
                <a:spcPct val="107000"/>
              </a:lnSpc>
              <a:spcAft>
                <a:spcPts val="825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Valentine’s Day</a:t>
            </a:r>
          </a:p>
          <a:p>
            <a:pPr marL="342900" indent="-342900">
              <a:lnSpc>
                <a:spcPct val="107000"/>
              </a:lnSpc>
              <a:spcAft>
                <a:spcPts val="825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Black History Month</a:t>
            </a:r>
          </a:p>
          <a:p>
            <a:pPr marL="342900" indent="-342900">
              <a:lnSpc>
                <a:spcPct val="107000"/>
              </a:lnSpc>
              <a:spcAft>
                <a:spcPts val="825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Winter activities continuing (XC/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Downhill)</a:t>
            </a:r>
          </a:p>
          <a:p>
            <a:pPr marL="342900" indent="-342900">
              <a:lnSpc>
                <a:spcPct val="107000"/>
              </a:lnSpc>
              <a:spcAft>
                <a:spcPts val="825"/>
              </a:spcAft>
              <a:buFont typeface="Symbol" panose="05050102010706020507" pitchFamily="18" charset="2"/>
              <a:buChar char=""/>
            </a:pPr>
            <a:r>
              <a:rPr lang="en-US" sz="1600" i="0" u="none" strike="noStrike" dirty="0">
                <a:solidFill>
                  <a:srgbClr val="284F7D"/>
                </a:solidFill>
                <a:effectLst/>
                <a:latin typeface="Arial" panose="020B0604020202020204" pitchFamily="34" charset="0"/>
              </a:rPr>
              <a:t>Play in the K (March 4)</a:t>
            </a:r>
          </a:p>
          <a:p>
            <a:pPr marL="342900" indent="-342900">
              <a:lnSpc>
                <a:spcPct val="107000"/>
              </a:lnSpc>
              <a:spcAft>
                <a:spcPts val="825"/>
              </a:spcAft>
              <a:buFont typeface="Symbol" panose="05050102010706020507" pitchFamily="18" charset="2"/>
              <a:buChar char=""/>
            </a:pPr>
            <a:r>
              <a:rPr lang="en-US" sz="1600" i="0" u="none" strike="noStrike" dirty="0">
                <a:solidFill>
                  <a:srgbClr val="284F7D"/>
                </a:solidFill>
                <a:effectLst/>
                <a:latin typeface="Arial" panose="020B0604020202020204" pitchFamily="34" charset="0"/>
              </a:rPr>
              <a:t>Pink Shirt Day (Feb. 25 </a:t>
            </a:r>
          </a:p>
          <a:p>
            <a:pPr marL="342900" indent="-342900">
              <a:lnSpc>
                <a:spcPct val="107000"/>
              </a:lnSpc>
              <a:spcAft>
                <a:spcPts val="825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Cardboard Arcade (March 12)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25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Swimming lessons (update)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oogle Shape;84;p16">
            <a:extLst>
              <a:ext uri="{FF2B5EF4-FFF2-40B4-BE49-F238E27FC236}">
                <a16:creationId xmlns:a16="http://schemas.microsoft.com/office/drawing/2014/main" id="{2CA77F15-10DB-02F8-13D1-870578CAE4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4667" y="88526"/>
            <a:ext cx="1218684" cy="129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oard with hearts on it&#10;&#10;Description automatically generated">
            <a:extLst>
              <a:ext uri="{FF2B5EF4-FFF2-40B4-BE49-F238E27FC236}">
                <a16:creationId xmlns:a16="http://schemas.microsoft.com/office/drawing/2014/main" id="{215A46F9-D4C5-E11B-5783-36D12DE0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427" y="1384314"/>
            <a:ext cx="5048573" cy="37864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How you can Partner with us..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Google Shape;84;p16">
            <a:extLst>
              <a:ext uri="{FF2B5EF4-FFF2-40B4-BE49-F238E27FC236}">
                <a16:creationId xmlns:a16="http://schemas.microsoft.com/office/drawing/2014/main" id="{3FB09BC4-5D3C-83F8-494E-76977A21AB0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4667" y="88526"/>
            <a:ext cx="1218684" cy="129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hild making cutout of cat">
            <a:extLst>
              <a:ext uri="{FF2B5EF4-FFF2-40B4-BE49-F238E27FC236}">
                <a16:creationId xmlns:a16="http://schemas.microsoft.com/office/drawing/2014/main" id="{08F97122-A970-3CBA-275F-B2E13B0FE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15" y="1323089"/>
            <a:ext cx="3412915" cy="2278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44861D-1D93-F7F7-83FB-A8E74A9DA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661" y="1858828"/>
            <a:ext cx="4722690" cy="1569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18E151-6C6A-D873-94CA-B5BE6D207365}"/>
              </a:ext>
            </a:extLst>
          </p:cNvPr>
          <p:cNvSpPr txBox="1"/>
          <p:nvPr/>
        </p:nvSpPr>
        <p:spPr>
          <a:xfrm>
            <a:off x="1015138" y="3828081"/>
            <a:ext cx="2224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Craft club $265-300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DD89B-AD51-CACB-FE8D-A3117689D25A}"/>
              </a:ext>
            </a:extLst>
          </p:cNvPr>
          <p:cNvSpPr txBox="1"/>
          <p:nvPr/>
        </p:nvSpPr>
        <p:spPr>
          <a:xfrm>
            <a:off x="5321084" y="3796280"/>
            <a:ext cx="222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April 22/23</a:t>
            </a:r>
          </a:p>
          <a:p>
            <a:r>
              <a:rPr lang="en-US" dirty="0"/>
              <a:t>Author visit $250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>
                    <a:lumMod val="75000"/>
                  </a:schemeClr>
                </a:solidFill>
              </a:rPr>
              <a:t>Questions?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Google Shape;84;p16">
            <a:extLst>
              <a:ext uri="{FF2B5EF4-FFF2-40B4-BE49-F238E27FC236}">
                <a16:creationId xmlns:a16="http://schemas.microsoft.com/office/drawing/2014/main" id="{06B61F61-B52D-83E0-BE4D-67B0FDBB4C6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4667" y="88526"/>
            <a:ext cx="1218684" cy="1295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1304</TotalTime>
  <Words>110</Words>
  <Application>Microsoft Office PowerPoint</Application>
  <PresentationFormat>On-screen Show (16:9)</PresentationFormat>
  <Paragraphs>25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Proxima Nova</vt:lpstr>
      <vt:lpstr>Gill Sans MT</vt:lpstr>
      <vt:lpstr>Symbol</vt:lpstr>
      <vt:lpstr>Calibri</vt:lpstr>
      <vt:lpstr>Arial</vt:lpstr>
      <vt:lpstr>Gallery</vt:lpstr>
      <vt:lpstr>South Nelson Elementary School </vt:lpstr>
      <vt:lpstr>Highlights</vt:lpstr>
      <vt:lpstr>Looking forward and coming up…</vt:lpstr>
      <vt:lpstr>How you can Partner with us..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Snell</dc:creator>
  <cp:lastModifiedBy>Dawn Snell</cp:lastModifiedBy>
  <cp:revision>5</cp:revision>
  <cp:lastPrinted>2025-11-13T02:21:00Z</cp:lastPrinted>
  <dcterms:modified xsi:type="dcterms:W3CDTF">2026-02-12T01:30:16Z</dcterms:modified>
</cp:coreProperties>
</file>