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8" r:id="rId7"/>
    <p:sldId id="270" r:id="rId8"/>
    <p:sldId id="261" r:id="rId9"/>
    <p:sldId id="267" r:id="rId10"/>
    <p:sldId id="274" r:id="rId11"/>
    <p:sldId id="271" r:id="rId12"/>
    <p:sldId id="275" r:id="rId13"/>
    <p:sldId id="273" r:id="rId14"/>
    <p:sldId id="272" r:id="rId15"/>
  </p:sldIdLst>
  <p:sldSz cx="9144000" cy="5143500" type="screen16x9"/>
  <p:notesSz cx="6858000" cy="9144000"/>
  <p:embeddedFontLst>
    <p:embeddedFont>
      <p:font typeface="Gill Sans MT" panose="020B0502020104020203" pitchFamily="34" charset="0"/>
      <p:regular r:id="rId17"/>
      <p:bold r:id="rId18"/>
      <p:italic r:id="rId19"/>
      <p:boldItalic r:id="rId20"/>
    </p:embeddedFont>
    <p:embeddedFont>
      <p:font typeface="Proxima Nova" panose="020B060402020202020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A4E33F-443E-4CF4-B990-DA6279C54DA9}" v="23" dt="2025-09-11T00:32:33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1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wn Snell" userId="eda5d5b7-f255-492a-95b5-2ee548c44106" providerId="ADAL" clId="{44A4E33F-443E-4CF4-B990-DA6279C54DA9}"/>
    <pc:docChg chg="undo custSel addSld delSld modSld sldOrd modMainMaster">
      <pc:chgData name="Dawn Snell" userId="eda5d5b7-f255-492a-95b5-2ee548c44106" providerId="ADAL" clId="{44A4E33F-443E-4CF4-B990-DA6279C54DA9}" dt="2025-09-11T00:43:06.353" v="739" actId="20577"/>
      <pc:docMkLst>
        <pc:docMk/>
      </pc:docMkLst>
      <pc:sldChg chg="modSp mod">
        <pc:chgData name="Dawn Snell" userId="eda5d5b7-f255-492a-95b5-2ee548c44106" providerId="ADAL" clId="{44A4E33F-443E-4CF4-B990-DA6279C54DA9}" dt="2025-09-11T00:42:46.096" v="717" actId="1076"/>
        <pc:sldMkLst>
          <pc:docMk/>
          <pc:sldMk cId="0" sldId="256"/>
        </pc:sldMkLst>
        <pc:spChg chg="mod">
          <ac:chgData name="Dawn Snell" userId="eda5d5b7-f255-492a-95b5-2ee548c44106" providerId="ADAL" clId="{44A4E33F-443E-4CF4-B990-DA6279C54DA9}" dt="2025-09-10T23:31:37.481" v="57" actId="1076"/>
          <ac:spMkLst>
            <pc:docMk/>
            <pc:sldMk cId="0" sldId="256"/>
            <ac:spMk id="75" creationId="{00000000-0000-0000-0000-000000000000}"/>
          </ac:spMkLst>
        </pc:spChg>
        <pc:spChg chg="mod">
          <ac:chgData name="Dawn Snell" userId="eda5d5b7-f255-492a-95b5-2ee548c44106" providerId="ADAL" clId="{44A4E33F-443E-4CF4-B990-DA6279C54DA9}" dt="2025-09-11T00:42:46.096" v="717" actId="1076"/>
          <ac:spMkLst>
            <pc:docMk/>
            <pc:sldMk cId="0" sldId="256"/>
            <ac:spMk id="76" creationId="{00000000-0000-0000-0000-000000000000}"/>
          </ac:spMkLst>
        </pc:spChg>
        <pc:picChg chg="mod">
          <ac:chgData name="Dawn Snell" userId="eda5d5b7-f255-492a-95b5-2ee548c44106" providerId="ADAL" clId="{44A4E33F-443E-4CF4-B990-DA6279C54DA9}" dt="2025-09-11T00:05:18.897" v="456" actId="14100"/>
          <ac:picMkLst>
            <pc:docMk/>
            <pc:sldMk cId="0" sldId="256"/>
            <ac:picMk id="77" creationId="{00000000-0000-0000-0000-000000000000}"/>
          </ac:picMkLst>
        </pc:picChg>
      </pc:sldChg>
      <pc:sldChg chg="addSp delSp modSp mod modNotes">
        <pc:chgData name="Dawn Snell" userId="eda5d5b7-f255-492a-95b5-2ee548c44106" providerId="ADAL" clId="{44A4E33F-443E-4CF4-B990-DA6279C54DA9}" dt="2025-09-11T00:43:06.353" v="739" actId="20577"/>
        <pc:sldMkLst>
          <pc:docMk/>
          <pc:sldMk cId="0" sldId="257"/>
        </pc:sldMkLst>
        <pc:spChg chg="mod">
          <ac:chgData name="Dawn Snell" userId="eda5d5b7-f255-492a-95b5-2ee548c44106" providerId="ADAL" clId="{44A4E33F-443E-4CF4-B990-DA6279C54DA9}" dt="2025-09-10T23:52:59.659" v="212" actId="1076"/>
          <ac:spMkLst>
            <pc:docMk/>
            <pc:sldMk cId="0" sldId="257"/>
            <ac:spMk id="82" creationId="{00000000-0000-0000-0000-000000000000}"/>
          </ac:spMkLst>
        </pc:spChg>
        <pc:spChg chg="mod">
          <ac:chgData name="Dawn Snell" userId="eda5d5b7-f255-492a-95b5-2ee548c44106" providerId="ADAL" clId="{44A4E33F-443E-4CF4-B990-DA6279C54DA9}" dt="2025-09-11T00:43:06.353" v="739" actId="20577"/>
          <ac:spMkLst>
            <pc:docMk/>
            <pc:sldMk cId="0" sldId="257"/>
            <ac:spMk id="83" creationId="{00000000-0000-0000-0000-000000000000}"/>
          </ac:spMkLst>
        </pc:spChg>
        <pc:spChg chg="mod">
          <ac:chgData name="Dawn Snell" userId="eda5d5b7-f255-492a-95b5-2ee548c44106" providerId="ADAL" clId="{44A4E33F-443E-4CF4-B990-DA6279C54DA9}" dt="2025-09-10T23:53:06.652" v="214" actId="1076"/>
          <ac:spMkLst>
            <pc:docMk/>
            <pc:sldMk cId="0" sldId="257"/>
            <ac:spMk id="86" creationId="{00000000-0000-0000-0000-000000000000}"/>
          </ac:spMkLst>
        </pc:spChg>
        <pc:picChg chg="add del mod">
          <ac:chgData name="Dawn Snell" userId="eda5d5b7-f255-492a-95b5-2ee548c44106" providerId="ADAL" clId="{44A4E33F-443E-4CF4-B990-DA6279C54DA9}" dt="2025-09-10T23:52:21.503" v="202" actId="478"/>
          <ac:picMkLst>
            <pc:docMk/>
            <pc:sldMk cId="0" sldId="257"/>
            <ac:picMk id="3" creationId="{EEA7B84C-B130-F80B-6E18-701F43118104}"/>
          </ac:picMkLst>
        </pc:picChg>
        <pc:picChg chg="add mod">
          <ac:chgData name="Dawn Snell" userId="eda5d5b7-f255-492a-95b5-2ee548c44106" providerId="ADAL" clId="{44A4E33F-443E-4CF4-B990-DA6279C54DA9}" dt="2025-09-10T23:53:10.801" v="215" actId="1076"/>
          <ac:picMkLst>
            <pc:docMk/>
            <pc:sldMk cId="0" sldId="257"/>
            <ac:picMk id="5" creationId="{BBF632DF-0010-E125-9785-1E601BB03AF7}"/>
          </ac:picMkLst>
        </pc:picChg>
        <pc:picChg chg="mod">
          <ac:chgData name="Dawn Snell" userId="eda5d5b7-f255-492a-95b5-2ee548c44106" providerId="ADAL" clId="{44A4E33F-443E-4CF4-B990-DA6279C54DA9}" dt="2025-09-11T00:05:24.026" v="457" actId="14100"/>
          <ac:picMkLst>
            <pc:docMk/>
            <pc:sldMk cId="0" sldId="257"/>
            <ac:picMk id="84" creationId="{00000000-0000-0000-0000-000000000000}"/>
          </ac:picMkLst>
        </pc:picChg>
        <pc:picChg chg="del">
          <ac:chgData name="Dawn Snell" userId="eda5d5b7-f255-492a-95b5-2ee548c44106" providerId="ADAL" clId="{44A4E33F-443E-4CF4-B990-DA6279C54DA9}" dt="2025-09-10T23:31:23.423" v="56" actId="478"/>
          <ac:picMkLst>
            <pc:docMk/>
            <pc:sldMk cId="0" sldId="257"/>
            <ac:picMk id="85" creationId="{00000000-0000-0000-0000-000000000000}"/>
          </ac:picMkLst>
        </pc:picChg>
      </pc:sldChg>
      <pc:sldChg chg="addSp delSp modSp mod modNotes">
        <pc:chgData name="Dawn Snell" userId="eda5d5b7-f255-492a-95b5-2ee548c44106" providerId="ADAL" clId="{44A4E33F-443E-4CF4-B990-DA6279C54DA9}" dt="2025-09-11T00:33:08.246" v="701" actId="14100"/>
        <pc:sldMkLst>
          <pc:docMk/>
          <pc:sldMk cId="0" sldId="258"/>
        </pc:sldMkLst>
        <pc:spChg chg="mod">
          <ac:chgData name="Dawn Snell" userId="eda5d5b7-f255-492a-95b5-2ee548c44106" providerId="ADAL" clId="{44A4E33F-443E-4CF4-B990-DA6279C54DA9}" dt="2025-09-10T23:32:31.499" v="90" actId="207"/>
          <ac:spMkLst>
            <pc:docMk/>
            <pc:sldMk cId="0" sldId="258"/>
            <ac:spMk id="91" creationId="{00000000-0000-0000-0000-000000000000}"/>
          </ac:spMkLst>
        </pc:spChg>
        <pc:spChg chg="mod">
          <ac:chgData name="Dawn Snell" userId="eda5d5b7-f255-492a-95b5-2ee548c44106" providerId="ADAL" clId="{44A4E33F-443E-4CF4-B990-DA6279C54DA9}" dt="2025-09-10T23:49:12.574" v="192" actId="14100"/>
          <ac:spMkLst>
            <pc:docMk/>
            <pc:sldMk cId="0" sldId="258"/>
            <ac:spMk id="92" creationId="{00000000-0000-0000-0000-000000000000}"/>
          </ac:spMkLst>
        </pc:spChg>
        <pc:spChg chg="mod">
          <ac:chgData name="Dawn Snell" userId="eda5d5b7-f255-492a-95b5-2ee548c44106" providerId="ADAL" clId="{44A4E33F-443E-4CF4-B990-DA6279C54DA9}" dt="2025-09-10T23:54:10.318" v="228" actId="1076"/>
          <ac:spMkLst>
            <pc:docMk/>
            <pc:sldMk cId="0" sldId="258"/>
            <ac:spMk id="93" creationId="{00000000-0000-0000-0000-000000000000}"/>
          </ac:spMkLst>
        </pc:spChg>
        <pc:picChg chg="add del mod">
          <ac:chgData name="Dawn Snell" userId="eda5d5b7-f255-492a-95b5-2ee548c44106" providerId="ADAL" clId="{44A4E33F-443E-4CF4-B990-DA6279C54DA9}" dt="2025-09-11T00:31:55.625" v="691" actId="478"/>
          <ac:picMkLst>
            <pc:docMk/>
            <pc:sldMk cId="0" sldId="258"/>
            <ac:picMk id="3" creationId="{57881072-51F3-7964-F97E-E5871BB9D709}"/>
          </ac:picMkLst>
        </pc:picChg>
        <pc:picChg chg="add mod">
          <ac:chgData name="Dawn Snell" userId="eda5d5b7-f255-492a-95b5-2ee548c44106" providerId="ADAL" clId="{44A4E33F-443E-4CF4-B990-DA6279C54DA9}" dt="2025-09-11T00:33:08.246" v="701" actId="14100"/>
          <ac:picMkLst>
            <pc:docMk/>
            <pc:sldMk cId="0" sldId="258"/>
            <ac:picMk id="5" creationId="{3B0D7EB1-1542-62E7-953B-3A669071E4BA}"/>
          </ac:picMkLst>
        </pc:picChg>
        <pc:picChg chg="del mod">
          <ac:chgData name="Dawn Snell" userId="eda5d5b7-f255-492a-95b5-2ee548c44106" providerId="ADAL" clId="{44A4E33F-443E-4CF4-B990-DA6279C54DA9}" dt="2025-09-10T23:53:42.182" v="221" actId="21"/>
          <ac:picMkLst>
            <pc:docMk/>
            <pc:sldMk cId="0" sldId="258"/>
            <ac:picMk id="94" creationId="{00000000-0000-0000-0000-000000000000}"/>
          </ac:picMkLst>
        </pc:picChg>
        <pc:picChg chg="mod">
          <ac:chgData name="Dawn Snell" userId="eda5d5b7-f255-492a-95b5-2ee548c44106" providerId="ADAL" clId="{44A4E33F-443E-4CF4-B990-DA6279C54DA9}" dt="2025-09-10T23:32:07.018" v="66" actId="14100"/>
          <ac:picMkLst>
            <pc:docMk/>
            <pc:sldMk cId="0" sldId="258"/>
            <ac:picMk id="95" creationId="{00000000-0000-0000-0000-000000000000}"/>
          </ac:picMkLst>
        </pc:picChg>
        <pc:picChg chg="del">
          <ac:chgData name="Dawn Snell" userId="eda5d5b7-f255-492a-95b5-2ee548c44106" providerId="ADAL" clId="{44A4E33F-443E-4CF4-B990-DA6279C54DA9}" dt="2025-09-10T23:31:59.183" v="62" actId="478"/>
          <ac:picMkLst>
            <pc:docMk/>
            <pc:sldMk cId="0" sldId="258"/>
            <ac:picMk id="96" creationId="{00000000-0000-0000-0000-000000000000}"/>
          </ac:picMkLst>
        </pc:picChg>
        <pc:picChg chg="del">
          <ac:chgData name="Dawn Snell" userId="eda5d5b7-f255-492a-95b5-2ee548c44106" providerId="ADAL" clId="{44A4E33F-443E-4CF4-B990-DA6279C54DA9}" dt="2025-09-10T23:31:58.078" v="61" actId="478"/>
          <ac:picMkLst>
            <pc:docMk/>
            <pc:sldMk cId="0" sldId="258"/>
            <ac:picMk id="97" creationId="{00000000-0000-0000-0000-000000000000}"/>
          </ac:picMkLst>
        </pc:picChg>
        <pc:picChg chg="del">
          <ac:chgData name="Dawn Snell" userId="eda5d5b7-f255-492a-95b5-2ee548c44106" providerId="ADAL" clId="{44A4E33F-443E-4CF4-B990-DA6279C54DA9}" dt="2025-09-10T23:32:00.721" v="63" actId="478"/>
          <ac:picMkLst>
            <pc:docMk/>
            <pc:sldMk cId="0" sldId="258"/>
            <ac:picMk id="98" creationId="{00000000-0000-0000-0000-000000000000}"/>
          </ac:picMkLst>
        </pc:picChg>
      </pc:sldChg>
      <pc:sldChg chg="addSp delSp modSp mod modNotes">
        <pc:chgData name="Dawn Snell" userId="eda5d5b7-f255-492a-95b5-2ee548c44106" providerId="ADAL" clId="{44A4E33F-443E-4CF4-B990-DA6279C54DA9}" dt="2025-09-11T00:06:19.007" v="470" actId="1076"/>
        <pc:sldMkLst>
          <pc:docMk/>
          <pc:sldMk cId="0" sldId="259"/>
        </pc:sldMkLst>
        <pc:spChg chg="mod">
          <ac:chgData name="Dawn Snell" userId="eda5d5b7-f255-492a-95b5-2ee548c44106" providerId="ADAL" clId="{44A4E33F-443E-4CF4-B990-DA6279C54DA9}" dt="2025-09-10T23:40:25.978" v="124" actId="207"/>
          <ac:spMkLst>
            <pc:docMk/>
            <pc:sldMk cId="0" sldId="259"/>
            <ac:spMk id="103" creationId="{00000000-0000-0000-0000-000000000000}"/>
          </ac:spMkLst>
        </pc:spChg>
        <pc:spChg chg="mod">
          <ac:chgData name="Dawn Snell" userId="eda5d5b7-f255-492a-95b5-2ee548c44106" providerId="ADAL" clId="{44A4E33F-443E-4CF4-B990-DA6279C54DA9}" dt="2025-09-11T00:06:19.007" v="470" actId="1076"/>
          <ac:spMkLst>
            <pc:docMk/>
            <pc:sldMk cId="0" sldId="259"/>
            <ac:spMk id="104" creationId="{00000000-0000-0000-0000-000000000000}"/>
          </ac:spMkLst>
        </pc:spChg>
        <pc:picChg chg="add mod">
          <ac:chgData name="Dawn Snell" userId="eda5d5b7-f255-492a-95b5-2ee548c44106" providerId="ADAL" clId="{44A4E33F-443E-4CF4-B990-DA6279C54DA9}" dt="2025-09-11T00:05:34.570" v="459"/>
          <ac:picMkLst>
            <pc:docMk/>
            <pc:sldMk cId="0" sldId="259"/>
            <ac:picMk id="2" creationId="{A0F67473-34B2-631F-B5AC-D56CAC8E27C8}"/>
          </ac:picMkLst>
        </pc:picChg>
        <pc:picChg chg="add mod">
          <ac:chgData name="Dawn Snell" userId="eda5d5b7-f255-492a-95b5-2ee548c44106" providerId="ADAL" clId="{44A4E33F-443E-4CF4-B990-DA6279C54DA9}" dt="2025-09-11T00:06:14.968" v="469" actId="1076"/>
          <ac:picMkLst>
            <pc:docMk/>
            <pc:sldMk cId="0" sldId="259"/>
            <ac:picMk id="4" creationId="{829E67E5-E4D7-3D8C-1E5B-19DBA9AA0EFF}"/>
          </ac:picMkLst>
        </pc:picChg>
        <pc:picChg chg="del">
          <ac:chgData name="Dawn Snell" userId="eda5d5b7-f255-492a-95b5-2ee548c44106" providerId="ADAL" clId="{44A4E33F-443E-4CF4-B990-DA6279C54DA9}" dt="2025-09-11T00:06:12.018" v="468" actId="478"/>
          <ac:picMkLst>
            <pc:docMk/>
            <pc:sldMk cId="0" sldId="259"/>
            <ac:picMk id="105" creationId="{00000000-0000-0000-0000-000000000000}"/>
          </ac:picMkLst>
        </pc:picChg>
        <pc:picChg chg="del">
          <ac:chgData name="Dawn Snell" userId="eda5d5b7-f255-492a-95b5-2ee548c44106" providerId="ADAL" clId="{44A4E33F-443E-4CF4-B990-DA6279C54DA9}" dt="2025-09-10T23:40:27.451" v="125" actId="478"/>
          <ac:picMkLst>
            <pc:docMk/>
            <pc:sldMk cId="0" sldId="259"/>
            <ac:picMk id="106" creationId="{00000000-0000-0000-0000-000000000000}"/>
          </ac:picMkLst>
        </pc:picChg>
        <pc:picChg chg="del mod">
          <ac:chgData name="Dawn Snell" userId="eda5d5b7-f255-492a-95b5-2ee548c44106" providerId="ADAL" clId="{44A4E33F-443E-4CF4-B990-DA6279C54DA9}" dt="2025-09-11T00:06:00.823" v="465" actId="478"/>
          <ac:picMkLst>
            <pc:docMk/>
            <pc:sldMk cId="0" sldId="259"/>
            <ac:picMk id="107" creationId="{00000000-0000-0000-0000-000000000000}"/>
          </ac:picMkLst>
        </pc:picChg>
      </pc:sldChg>
      <pc:sldChg chg="addSp delSp modSp mod modNotes">
        <pc:chgData name="Dawn Snell" userId="eda5d5b7-f255-492a-95b5-2ee548c44106" providerId="ADAL" clId="{44A4E33F-443E-4CF4-B990-DA6279C54DA9}" dt="2025-09-11T00:33:18.130" v="703" actId="478"/>
        <pc:sldMkLst>
          <pc:docMk/>
          <pc:sldMk cId="0" sldId="260"/>
        </pc:sldMkLst>
        <pc:spChg chg="mod">
          <ac:chgData name="Dawn Snell" userId="eda5d5b7-f255-492a-95b5-2ee548c44106" providerId="ADAL" clId="{44A4E33F-443E-4CF4-B990-DA6279C54DA9}" dt="2025-09-10T23:47:00.441" v="191" actId="207"/>
          <ac:spMkLst>
            <pc:docMk/>
            <pc:sldMk cId="0" sldId="260"/>
            <ac:spMk id="112" creationId="{00000000-0000-0000-0000-000000000000}"/>
          </ac:spMkLst>
        </pc:spChg>
        <pc:spChg chg="mod">
          <ac:chgData name="Dawn Snell" userId="eda5d5b7-f255-492a-95b5-2ee548c44106" providerId="ADAL" clId="{44A4E33F-443E-4CF4-B990-DA6279C54DA9}" dt="2025-09-11T00:07:24.013" v="477" actId="1076"/>
          <ac:spMkLst>
            <pc:docMk/>
            <pc:sldMk cId="0" sldId="260"/>
            <ac:spMk id="113" creationId="{00000000-0000-0000-0000-000000000000}"/>
          </ac:spMkLst>
        </pc:spChg>
        <pc:spChg chg="mod">
          <ac:chgData name="Dawn Snell" userId="eda5d5b7-f255-492a-95b5-2ee548c44106" providerId="ADAL" clId="{44A4E33F-443E-4CF4-B990-DA6279C54DA9}" dt="2025-09-11T00:07:26.981" v="478" actId="1076"/>
          <ac:spMkLst>
            <pc:docMk/>
            <pc:sldMk cId="0" sldId="260"/>
            <ac:spMk id="114" creationId="{00000000-0000-0000-0000-000000000000}"/>
          </ac:spMkLst>
        </pc:spChg>
        <pc:picChg chg="add del mod">
          <ac:chgData name="Dawn Snell" userId="eda5d5b7-f255-492a-95b5-2ee548c44106" providerId="ADAL" clId="{44A4E33F-443E-4CF4-B990-DA6279C54DA9}" dt="2025-09-10T23:51:44.757" v="198" actId="478"/>
          <ac:picMkLst>
            <pc:docMk/>
            <pc:sldMk cId="0" sldId="260"/>
            <ac:picMk id="3" creationId="{E65F62E0-96D3-FE92-4049-C02796CF9FD4}"/>
          </ac:picMkLst>
        </pc:picChg>
        <pc:picChg chg="add del mod">
          <ac:chgData name="Dawn Snell" userId="eda5d5b7-f255-492a-95b5-2ee548c44106" providerId="ADAL" clId="{44A4E33F-443E-4CF4-B990-DA6279C54DA9}" dt="2025-09-11T00:07:08.991" v="474" actId="478"/>
          <ac:picMkLst>
            <pc:docMk/>
            <pc:sldMk cId="0" sldId="260"/>
            <ac:picMk id="4" creationId="{DD5CDEF7-C0B8-6BFF-3B60-B36D82A6DB9E}"/>
          </ac:picMkLst>
        </pc:picChg>
        <pc:picChg chg="add del mod">
          <ac:chgData name="Dawn Snell" userId="eda5d5b7-f255-492a-95b5-2ee548c44106" providerId="ADAL" clId="{44A4E33F-443E-4CF4-B990-DA6279C54DA9}" dt="2025-09-11T00:33:18.130" v="703" actId="478"/>
          <ac:picMkLst>
            <pc:docMk/>
            <pc:sldMk cId="0" sldId="260"/>
            <ac:picMk id="6" creationId="{68DEE465-A12A-3E15-478D-28A7B4F13115}"/>
          </ac:picMkLst>
        </pc:picChg>
        <pc:picChg chg="add mod">
          <ac:chgData name="Dawn Snell" userId="eda5d5b7-f255-492a-95b5-2ee548c44106" providerId="ADAL" clId="{44A4E33F-443E-4CF4-B990-DA6279C54DA9}" dt="2025-09-11T00:07:38.333" v="480"/>
          <ac:picMkLst>
            <pc:docMk/>
            <pc:sldMk cId="0" sldId="260"/>
            <ac:picMk id="7" creationId="{28A6F1DE-47E7-6175-A680-A688DB87472A}"/>
          </ac:picMkLst>
        </pc:picChg>
        <pc:picChg chg="del">
          <ac:chgData name="Dawn Snell" userId="eda5d5b7-f255-492a-95b5-2ee548c44106" providerId="ADAL" clId="{44A4E33F-443E-4CF4-B990-DA6279C54DA9}" dt="2025-09-10T23:49:31.213" v="193" actId="478"/>
          <ac:picMkLst>
            <pc:docMk/>
            <pc:sldMk cId="0" sldId="260"/>
            <ac:picMk id="115" creationId="{00000000-0000-0000-0000-000000000000}"/>
          </ac:picMkLst>
        </pc:picChg>
        <pc:picChg chg="del">
          <ac:chgData name="Dawn Snell" userId="eda5d5b7-f255-492a-95b5-2ee548c44106" providerId="ADAL" clId="{44A4E33F-443E-4CF4-B990-DA6279C54DA9}" dt="2025-09-10T23:49:32.208" v="194" actId="478"/>
          <ac:picMkLst>
            <pc:docMk/>
            <pc:sldMk cId="0" sldId="260"/>
            <ac:picMk id="116" creationId="{00000000-0000-0000-0000-000000000000}"/>
          </ac:picMkLst>
        </pc:picChg>
      </pc:sldChg>
      <pc:sldChg chg="addSp modSp mod modNotes">
        <pc:chgData name="Dawn Snell" userId="eda5d5b7-f255-492a-95b5-2ee548c44106" providerId="ADAL" clId="{44A4E33F-443E-4CF4-B990-DA6279C54DA9}" dt="2025-09-10T23:56:00.142" v="339" actId="12"/>
        <pc:sldMkLst>
          <pc:docMk/>
          <pc:sldMk cId="0" sldId="261"/>
        </pc:sldMkLst>
        <pc:spChg chg="mod ord">
          <ac:chgData name="Dawn Snell" userId="eda5d5b7-f255-492a-95b5-2ee548c44106" providerId="ADAL" clId="{44A4E33F-443E-4CF4-B990-DA6279C54DA9}" dt="2025-09-10T23:55:20.487" v="331" actId="1076"/>
          <ac:spMkLst>
            <pc:docMk/>
            <pc:sldMk cId="0" sldId="261"/>
            <ac:spMk id="121" creationId="{00000000-0000-0000-0000-000000000000}"/>
          </ac:spMkLst>
        </pc:spChg>
        <pc:spChg chg="mod">
          <ac:chgData name="Dawn Snell" userId="eda5d5b7-f255-492a-95b5-2ee548c44106" providerId="ADAL" clId="{44A4E33F-443E-4CF4-B990-DA6279C54DA9}" dt="2025-09-10T23:56:00.142" v="339" actId="12"/>
          <ac:spMkLst>
            <pc:docMk/>
            <pc:sldMk cId="0" sldId="261"/>
            <ac:spMk id="122" creationId="{00000000-0000-0000-0000-000000000000}"/>
          </ac:spMkLst>
        </pc:spChg>
        <pc:picChg chg="add mod">
          <ac:chgData name="Dawn Snell" userId="eda5d5b7-f255-492a-95b5-2ee548c44106" providerId="ADAL" clId="{44A4E33F-443E-4CF4-B990-DA6279C54DA9}" dt="2025-09-10T23:55:07.809" v="329" actId="1076"/>
          <ac:picMkLst>
            <pc:docMk/>
            <pc:sldMk cId="0" sldId="261"/>
            <ac:picMk id="3" creationId="{011D3006-80B9-BCF1-993D-AC0D15AE9957}"/>
          </ac:picMkLst>
        </pc:picChg>
      </pc:sldChg>
      <pc:sldChg chg="modSp del modNotes">
        <pc:chgData name="Dawn Snell" userId="eda5d5b7-f255-492a-95b5-2ee548c44106" providerId="ADAL" clId="{44A4E33F-443E-4CF4-B990-DA6279C54DA9}" dt="2025-09-10T23:56:17.486" v="340" actId="2696"/>
        <pc:sldMkLst>
          <pc:docMk/>
          <pc:sldMk cId="0" sldId="262"/>
        </pc:sldMkLst>
        <pc:spChg chg="mod">
          <ac:chgData name="Dawn Snell" userId="eda5d5b7-f255-492a-95b5-2ee548c44106" providerId="ADAL" clId="{44A4E33F-443E-4CF4-B990-DA6279C54DA9}" dt="2025-09-10T23:30:45.804" v="41"/>
          <ac:spMkLst>
            <pc:docMk/>
            <pc:sldMk cId="0" sldId="262"/>
            <ac:spMk id="127" creationId="{00000000-0000-0000-0000-000000000000}"/>
          </ac:spMkLst>
        </pc:spChg>
      </pc:sldChg>
      <pc:sldChg chg="modSp del modNotes">
        <pc:chgData name="Dawn Snell" userId="eda5d5b7-f255-492a-95b5-2ee548c44106" providerId="ADAL" clId="{44A4E33F-443E-4CF4-B990-DA6279C54DA9}" dt="2025-09-10T23:56:19.965" v="341" actId="2696"/>
        <pc:sldMkLst>
          <pc:docMk/>
          <pc:sldMk cId="0" sldId="263"/>
        </pc:sldMkLst>
        <pc:spChg chg="mod">
          <ac:chgData name="Dawn Snell" userId="eda5d5b7-f255-492a-95b5-2ee548c44106" providerId="ADAL" clId="{44A4E33F-443E-4CF4-B990-DA6279C54DA9}" dt="2025-09-10T23:30:45.804" v="41"/>
          <ac:spMkLst>
            <pc:docMk/>
            <pc:sldMk cId="0" sldId="263"/>
            <ac:spMk id="133" creationId="{00000000-0000-0000-0000-000000000000}"/>
          </ac:spMkLst>
        </pc:spChg>
      </pc:sldChg>
      <pc:sldChg chg="modSp del modNotes">
        <pc:chgData name="Dawn Snell" userId="eda5d5b7-f255-492a-95b5-2ee548c44106" providerId="ADAL" clId="{44A4E33F-443E-4CF4-B990-DA6279C54DA9}" dt="2025-09-11T00:02:38.731" v="409" actId="2696"/>
        <pc:sldMkLst>
          <pc:docMk/>
          <pc:sldMk cId="0" sldId="264"/>
        </pc:sldMkLst>
        <pc:spChg chg="mod">
          <ac:chgData name="Dawn Snell" userId="eda5d5b7-f255-492a-95b5-2ee548c44106" providerId="ADAL" clId="{44A4E33F-443E-4CF4-B990-DA6279C54DA9}" dt="2025-09-10T23:30:45.804" v="41"/>
          <ac:spMkLst>
            <pc:docMk/>
            <pc:sldMk cId="0" sldId="264"/>
            <ac:spMk id="140" creationId="{00000000-0000-0000-0000-000000000000}"/>
          </ac:spMkLst>
        </pc:spChg>
      </pc:sldChg>
      <pc:sldChg chg="modSp del modNotes">
        <pc:chgData name="Dawn Snell" userId="eda5d5b7-f255-492a-95b5-2ee548c44106" providerId="ADAL" clId="{44A4E33F-443E-4CF4-B990-DA6279C54DA9}" dt="2025-09-10T23:56:30.658" v="342" actId="2696"/>
        <pc:sldMkLst>
          <pc:docMk/>
          <pc:sldMk cId="0" sldId="265"/>
        </pc:sldMkLst>
        <pc:spChg chg="mod">
          <ac:chgData name="Dawn Snell" userId="eda5d5b7-f255-492a-95b5-2ee548c44106" providerId="ADAL" clId="{44A4E33F-443E-4CF4-B990-DA6279C54DA9}" dt="2025-09-10T23:30:45.804" v="41"/>
          <ac:spMkLst>
            <pc:docMk/>
            <pc:sldMk cId="0" sldId="265"/>
            <ac:spMk id="147" creationId="{00000000-0000-0000-0000-000000000000}"/>
          </ac:spMkLst>
        </pc:spChg>
      </pc:sldChg>
      <pc:sldChg chg="modSp del modNotes">
        <pc:chgData name="Dawn Snell" userId="eda5d5b7-f255-492a-95b5-2ee548c44106" providerId="ADAL" clId="{44A4E33F-443E-4CF4-B990-DA6279C54DA9}" dt="2025-09-10T23:56:34.553" v="343" actId="2696"/>
        <pc:sldMkLst>
          <pc:docMk/>
          <pc:sldMk cId="0" sldId="266"/>
        </pc:sldMkLst>
        <pc:spChg chg="mod">
          <ac:chgData name="Dawn Snell" userId="eda5d5b7-f255-492a-95b5-2ee548c44106" providerId="ADAL" clId="{44A4E33F-443E-4CF4-B990-DA6279C54DA9}" dt="2025-09-10T23:30:45.804" v="41"/>
          <ac:spMkLst>
            <pc:docMk/>
            <pc:sldMk cId="0" sldId="266"/>
            <ac:spMk id="155" creationId="{00000000-0000-0000-0000-000000000000}"/>
          </ac:spMkLst>
        </pc:spChg>
      </pc:sldChg>
      <pc:sldChg chg="addSp delSp modSp mod ord modNotes">
        <pc:chgData name="Dawn Snell" userId="eda5d5b7-f255-492a-95b5-2ee548c44106" providerId="ADAL" clId="{44A4E33F-443E-4CF4-B990-DA6279C54DA9}" dt="2025-09-11T00:33:43.557" v="705" actId="20577"/>
        <pc:sldMkLst>
          <pc:docMk/>
          <pc:sldMk cId="0" sldId="267"/>
        </pc:sldMkLst>
        <pc:spChg chg="mod">
          <ac:chgData name="Dawn Snell" userId="eda5d5b7-f255-492a-95b5-2ee548c44106" providerId="ADAL" clId="{44A4E33F-443E-4CF4-B990-DA6279C54DA9}" dt="2025-09-11T00:00:01.752" v="362" actId="207"/>
          <ac:spMkLst>
            <pc:docMk/>
            <pc:sldMk cId="0" sldId="267"/>
            <ac:spMk id="162" creationId="{00000000-0000-0000-0000-000000000000}"/>
          </ac:spMkLst>
        </pc:spChg>
        <pc:spChg chg="mod">
          <ac:chgData name="Dawn Snell" userId="eda5d5b7-f255-492a-95b5-2ee548c44106" providerId="ADAL" clId="{44A4E33F-443E-4CF4-B990-DA6279C54DA9}" dt="2025-09-11T00:33:43.557" v="705" actId="20577"/>
          <ac:spMkLst>
            <pc:docMk/>
            <pc:sldMk cId="0" sldId="267"/>
            <ac:spMk id="163" creationId="{00000000-0000-0000-0000-000000000000}"/>
          </ac:spMkLst>
        </pc:spChg>
        <pc:picChg chg="add mod">
          <ac:chgData name="Dawn Snell" userId="eda5d5b7-f255-492a-95b5-2ee548c44106" providerId="ADAL" clId="{44A4E33F-443E-4CF4-B990-DA6279C54DA9}" dt="2025-09-11T00:01:24.445" v="399" actId="14100"/>
          <ac:picMkLst>
            <pc:docMk/>
            <pc:sldMk cId="0" sldId="267"/>
            <ac:picMk id="2" creationId="{C7009C3A-035A-2195-E797-774A9ECBD20F}"/>
          </ac:picMkLst>
        </pc:picChg>
        <pc:picChg chg="del">
          <ac:chgData name="Dawn Snell" userId="eda5d5b7-f255-492a-95b5-2ee548c44106" providerId="ADAL" clId="{44A4E33F-443E-4CF4-B990-DA6279C54DA9}" dt="2025-09-11T00:01:00.386" v="394" actId="478"/>
          <ac:picMkLst>
            <pc:docMk/>
            <pc:sldMk cId="0" sldId="267"/>
            <ac:picMk id="161" creationId="{00000000-0000-0000-0000-000000000000}"/>
          </ac:picMkLst>
        </pc:picChg>
        <pc:picChg chg="del">
          <ac:chgData name="Dawn Snell" userId="eda5d5b7-f255-492a-95b5-2ee548c44106" providerId="ADAL" clId="{44A4E33F-443E-4CF4-B990-DA6279C54DA9}" dt="2025-09-10T23:59:57.324" v="361" actId="478"/>
          <ac:picMkLst>
            <pc:docMk/>
            <pc:sldMk cId="0" sldId="267"/>
            <ac:picMk id="164" creationId="{00000000-0000-0000-0000-000000000000}"/>
          </ac:picMkLst>
        </pc:picChg>
      </pc:sldChg>
      <pc:sldChg chg="modSp mod ord modNotes">
        <pc:chgData name="Dawn Snell" userId="eda5d5b7-f255-492a-95b5-2ee548c44106" providerId="ADAL" clId="{44A4E33F-443E-4CF4-B990-DA6279C54DA9}" dt="2025-09-10T23:58:16.503" v="356" actId="1076"/>
        <pc:sldMkLst>
          <pc:docMk/>
          <pc:sldMk cId="0" sldId="268"/>
        </pc:sldMkLst>
        <pc:spChg chg="mod">
          <ac:chgData name="Dawn Snell" userId="eda5d5b7-f255-492a-95b5-2ee548c44106" providerId="ADAL" clId="{44A4E33F-443E-4CF4-B990-DA6279C54DA9}" dt="2025-09-10T23:58:12.853" v="355" actId="1076"/>
          <ac:spMkLst>
            <pc:docMk/>
            <pc:sldMk cId="0" sldId="268"/>
            <ac:spMk id="169" creationId="{00000000-0000-0000-0000-000000000000}"/>
          </ac:spMkLst>
        </pc:spChg>
        <pc:picChg chg="mod">
          <ac:chgData name="Dawn Snell" userId="eda5d5b7-f255-492a-95b5-2ee548c44106" providerId="ADAL" clId="{44A4E33F-443E-4CF4-B990-DA6279C54DA9}" dt="2025-09-10T23:58:16.503" v="356" actId="1076"/>
          <ac:picMkLst>
            <pc:docMk/>
            <pc:sldMk cId="0" sldId="268"/>
            <ac:picMk id="170" creationId="{00000000-0000-0000-0000-000000000000}"/>
          </ac:picMkLst>
        </pc:picChg>
      </pc:sldChg>
      <pc:sldChg chg="modSp del modNotes">
        <pc:chgData name="Dawn Snell" userId="eda5d5b7-f255-492a-95b5-2ee548c44106" providerId="ADAL" clId="{44A4E33F-443E-4CF4-B990-DA6279C54DA9}" dt="2025-09-10T23:56:58.487" v="346" actId="2696"/>
        <pc:sldMkLst>
          <pc:docMk/>
          <pc:sldMk cId="0" sldId="269"/>
        </pc:sldMkLst>
        <pc:spChg chg="mod">
          <ac:chgData name="Dawn Snell" userId="eda5d5b7-f255-492a-95b5-2ee548c44106" providerId="ADAL" clId="{44A4E33F-443E-4CF4-B990-DA6279C54DA9}" dt="2025-09-10T23:30:45.804" v="41"/>
          <ac:spMkLst>
            <pc:docMk/>
            <pc:sldMk cId="0" sldId="269"/>
            <ac:spMk id="175" creationId="{00000000-0000-0000-0000-000000000000}"/>
          </ac:spMkLst>
        </pc:spChg>
      </pc:sldChg>
      <pc:sldChg chg="modSp mod ord modNotes">
        <pc:chgData name="Dawn Snell" userId="eda5d5b7-f255-492a-95b5-2ee548c44106" providerId="ADAL" clId="{44A4E33F-443E-4CF4-B990-DA6279C54DA9}" dt="2025-09-10T23:58:05.284" v="354" actId="122"/>
        <pc:sldMkLst>
          <pc:docMk/>
          <pc:sldMk cId="0" sldId="270"/>
        </pc:sldMkLst>
        <pc:spChg chg="mod">
          <ac:chgData name="Dawn Snell" userId="eda5d5b7-f255-492a-95b5-2ee548c44106" providerId="ADAL" clId="{44A4E33F-443E-4CF4-B990-DA6279C54DA9}" dt="2025-09-10T23:58:05.284" v="354" actId="122"/>
          <ac:spMkLst>
            <pc:docMk/>
            <pc:sldMk cId="0" sldId="270"/>
            <ac:spMk id="186" creationId="{00000000-0000-0000-0000-000000000000}"/>
          </ac:spMkLst>
        </pc:spChg>
      </pc:sldChg>
      <pc:sldChg chg="addSp delSp modSp mod modNotes">
        <pc:chgData name="Dawn Snell" userId="eda5d5b7-f255-492a-95b5-2ee548c44106" providerId="ADAL" clId="{44A4E33F-443E-4CF4-B990-DA6279C54DA9}" dt="2025-09-11T00:27:01.579" v="654" actId="1076"/>
        <pc:sldMkLst>
          <pc:docMk/>
          <pc:sldMk cId="0" sldId="271"/>
        </pc:sldMkLst>
        <pc:spChg chg="add del">
          <ac:chgData name="Dawn Snell" userId="eda5d5b7-f255-492a-95b5-2ee548c44106" providerId="ADAL" clId="{44A4E33F-443E-4CF4-B990-DA6279C54DA9}" dt="2025-09-10T23:59:03.938" v="360" actId="478"/>
          <ac:spMkLst>
            <pc:docMk/>
            <pc:sldMk cId="0" sldId="271"/>
            <ac:spMk id="3" creationId="{F7F2AE0A-486B-9FCB-DC75-BCF9487576A4}"/>
          </ac:spMkLst>
        </pc:spChg>
        <pc:spChg chg="add del mod">
          <ac:chgData name="Dawn Snell" userId="eda5d5b7-f255-492a-95b5-2ee548c44106" providerId="ADAL" clId="{44A4E33F-443E-4CF4-B990-DA6279C54DA9}" dt="2025-09-11T00:10:57.185" v="492" actId="478"/>
          <ac:spMkLst>
            <pc:docMk/>
            <pc:sldMk cId="0" sldId="271"/>
            <ac:spMk id="6" creationId="{A0B7F9CE-3080-4544-7D58-B76AF30BA174}"/>
          </ac:spMkLst>
        </pc:spChg>
        <pc:spChg chg="add del mod">
          <ac:chgData name="Dawn Snell" userId="eda5d5b7-f255-492a-95b5-2ee548c44106" providerId="ADAL" clId="{44A4E33F-443E-4CF4-B990-DA6279C54DA9}" dt="2025-09-11T00:12:53.722" v="503" actId="478"/>
          <ac:spMkLst>
            <pc:docMk/>
            <pc:sldMk cId="0" sldId="271"/>
            <ac:spMk id="9" creationId="{B5F8D68F-3CF2-B88A-6E9F-6F0CA6435581}"/>
          </ac:spMkLst>
        </pc:spChg>
        <pc:spChg chg="add del mod">
          <ac:chgData name="Dawn Snell" userId="eda5d5b7-f255-492a-95b5-2ee548c44106" providerId="ADAL" clId="{44A4E33F-443E-4CF4-B990-DA6279C54DA9}" dt="2025-09-11T00:13:39.272" v="514" actId="478"/>
          <ac:spMkLst>
            <pc:docMk/>
            <pc:sldMk cId="0" sldId="271"/>
            <ac:spMk id="11" creationId="{4DBBF6E2-3FF3-3BB8-D9A9-9B472BB1395E}"/>
          </ac:spMkLst>
        </pc:spChg>
        <pc:spChg chg="mod">
          <ac:chgData name="Dawn Snell" userId="eda5d5b7-f255-492a-95b5-2ee548c44106" providerId="ADAL" clId="{44A4E33F-443E-4CF4-B990-DA6279C54DA9}" dt="2025-09-11T00:02:45.039" v="410" actId="207"/>
          <ac:spMkLst>
            <pc:docMk/>
            <pc:sldMk cId="0" sldId="271"/>
            <ac:spMk id="192" creationId="{00000000-0000-0000-0000-000000000000}"/>
          </ac:spMkLst>
        </pc:spChg>
        <pc:spChg chg="del mod">
          <ac:chgData name="Dawn Snell" userId="eda5d5b7-f255-492a-95b5-2ee548c44106" providerId="ADAL" clId="{44A4E33F-443E-4CF4-B990-DA6279C54DA9}" dt="2025-09-11T00:12:57.747" v="504" actId="478"/>
          <ac:spMkLst>
            <pc:docMk/>
            <pc:sldMk cId="0" sldId="271"/>
            <ac:spMk id="193" creationId="{00000000-0000-0000-0000-000000000000}"/>
          </ac:spMkLst>
        </pc:spChg>
        <pc:spChg chg="del">
          <ac:chgData name="Dawn Snell" userId="eda5d5b7-f255-492a-95b5-2ee548c44106" providerId="ADAL" clId="{44A4E33F-443E-4CF4-B990-DA6279C54DA9}" dt="2025-09-11T00:10:50.521" v="490" actId="478"/>
          <ac:spMkLst>
            <pc:docMk/>
            <pc:sldMk cId="0" sldId="271"/>
            <ac:spMk id="197" creationId="{00000000-0000-0000-0000-000000000000}"/>
          </ac:spMkLst>
        </pc:spChg>
        <pc:spChg chg="del">
          <ac:chgData name="Dawn Snell" userId="eda5d5b7-f255-492a-95b5-2ee548c44106" providerId="ADAL" clId="{44A4E33F-443E-4CF4-B990-DA6279C54DA9}" dt="2025-09-11T00:10:59.190" v="493" actId="478"/>
          <ac:spMkLst>
            <pc:docMk/>
            <pc:sldMk cId="0" sldId="271"/>
            <ac:spMk id="198" creationId="{00000000-0000-0000-0000-000000000000}"/>
          </ac:spMkLst>
        </pc:spChg>
        <pc:picChg chg="add del mod">
          <ac:chgData name="Dawn Snell" userId="eda5d5b7-f255-492a-95b5-2ee548c44106" providerId="ADAL" clId="{44A4E33F-443E-4CF4-B990-DA6279C54DA9}" dt="2025-09-11T00:14:54.278" v="525" actId="21"/>
          <ac:picMkLst>
            <pc:docMk/>
            <pc:sldMk cId="0" sldId="271"/>
            <ac:picMk id="5" creationId="{15B9F53E-663D-C807-839F-79A65EDBB7B4}"/>
          </ac:picMkLst>
        </pc:picChg>
        <pc:picChg chg="add mod">
          <ac:chgData name="Dawn Snell" userId="eda5d5b7-f255-492a-95b5-2ee548c44106" providerId="ADAL" clId="{44A4E33F-443E-4CF4-B990-DA6279C54DA9}" dt="2025-09-11T00:26:59.287" v="653" actId="1076"/>
          <ac:picMkLst>
            <pc:docMk/>
            <pc:sldMk cId="0" sldId="271"/>
            <ac:picMk id="8" creationId="{A17F596E-1C69-CD86-95FE-AB99C180C543}"/>
          </ac:picMkLst>
        </pc:picChg>
        <pc:picChg chg="add mod">
          <ac:chgData name="Dawn Snell" userId="eda5d5b7-f255-492a-95b5-2ee548c44106" providerId="ADAL" clId="{44A4E33F-443E-4CF4-B990-DA6279C54DA9}" dt="2025-09-11T00:26:56.436" v="652" actId="1076"/>
          <ac:picMkLst>
            <pc:docMk/>
            <pc:sldMk cId="0" sldId="271"/>
            <ac:picMk id="13" creationId="{42F55114-8C9C-92C8-5878-7B81ED8B4C72}"/>
          </ac:picMkLst>
        </pc:picChg>
        <pc:picChg chg="add mod">
          <ac:chgData name="Dawn Snell" userId="eda5d5b7-f255-492a-95b5-2ee548c44106" providerId="ADAL" clId="{44A4E33F-443E-4CF4-B990-DA6279C54DA9}" dt="2025-09-11T00:27:01.579" v="654" actId="1076"/>
          <ac:picMkLst>
            <pc:docMk/>
            <pc:sldMk cId="0" sldId="271"/>
            <ac:picMk id="15" creationId="{E6334A3E-F80E-41F8-F6B4-98204DBB36BD}"/>
          </ac:picMkLst>
        </pc:picChg>
        <pc:picChg chg="del mod">
          <ac:chgData name="Dawn Snell" userId="eda5d5b7-f255-492a-95b5-2ee548c44106" providerId="ADAL" clId="{44A4E33F-443E-4CF4-B990-DA6279C54DA9}" dt="2025-09-11T00:13:29.001" v="510" actId="478"/>
          <ac:picMkLst>
            <pc:docMk/>
            <pc:sldMk cId="0" sldId="271"/>
            <ac:picMk id="194" creationId="{00000000-0000-0000-0000-000000000000}"/>
          </ac:picMkLst>
        </pc:picChg>
        <pc:picChg chg="del">
          <ac:chgData name="Dawn Snell" userId="eda5d5b7-f255-492a-95b5-2ee548c44106" providerId="ADAL" clId="{44A4E33F-443E-4CF4-B990-DA6279C54DA9}" dt="2025-09-11T00:10:44.087" v="487" actId="478"/>
          <ac:picMkLst>
            <pc:docMk/>
            <pc:sldMk cId="0" sldId="271"/>
            <ac:picMk id="195" creationId="{00000000-0000-0000-0000-000000000000}"/>
          </ac:picMkLst>
        </pc:picChg>
        <pc:picChg chg="del">
          <ac:chgData name="Dawn Snell" userId="eda5d5b7-f255-492a-95b5-2ee548c44106" providerId="ADAL" clId="{44A4E33F-443E-4CF4-B990-DA6279C54DA9}" dt="2025-09-11T00:10:53.891" v="491" actId="478"/>
          <ac:picMkLst>
            <pc:docMk/>
            <pc:sldMk cId="0" sldId="271"/>
            <ac:picMk id="196" creationId="{00000000-0000-0000-0000-000000000000}"/>
          </ac:picMkLst>
        </pc:picChg>
      </pc:sldChg>
      <pc:sldChg chg="addSp delSp modSp mod modNotes">
        <pc:chgData name="Dawn Snell" userId="eda5d5b7-f255-492a-95b5-2ee548c44106" providerId="ADAL" clId="{44A4E33F-443E-4CF4-B990-DA6279C54DA9}" dt="2025-09-11T00:14:11.289" v="523" actId="122"/>
        <pc:sldMkLst>
          <pc:docMk/>
          <pc:sldMk cId="0" sldId="272"/>
        </pc:sldMkLst>
        <pc:spChg chg="add del mod">
          <ac:chgData name="Dawn Snell" userId="eda5d5b7-f255-492a-95b5-2ee548c44106" providerId="ADAL" clId="{44A4E33F-443E-4CF4-B990-DA6279C54DA9}" dt="2025-09-11T00:14:02.782" v="521" actId="478"/>
          <ac:spMkLst>
            <pc:docMk/>
            <pc:sldMk cId="0" sldId="272"/>
            <ac:spMk id="3" creationId="{7EF3596B-272F-B804-C1D4-3EAFC6450DA4}"/>
          </ac:spMkLst>
        </pc:spChg>
        <pc:spChg chg="mod">
          <ac:chgData name="Dawn Snell" userId="eda5d5b7-f255-492a-95b5-2ee548c44106" providerId="ADAL" clId="{44A4E33F-443E-4CF4-B990-DA6279C54DA9}" dt="2025-09-11T00:14:11.289" v="523" actId="122"/>
          <ac:spMkLst>
            <pc:docMk/>
            <pc:sldMk cId="0" sldId="272"/>
            <ac:spMk id="203" creationId="{00000000-0000-0000-0000-000000000000}"/>
          </ac:spMkLst>
        </pc:spChg>
        <pc:spChg chg="del">
          <ac:chgData name="Dawn Snell" userId="eda5d5b7-f255-492a-95b5-2ee548c44106" providerId="ADAL" clId="{44A4E33F-443E-4CF4-B990-DA6279C54DA9}" dt="2025-09-11T00:14:01.023" v="520" actId="478"/>
          <ac:spMkLst>
            <pc:docMk/>
            <pc:sldMk cId="0" sldId="272"/>
            <ac:spMk id="204" creationId="{00000000-0000-0000-0000-000000000000}"/>
          </ac:spMkLst>
        </pc:spChg>
      </pc:sldChg>
      <pc:sldChg chg="addSp delSp modSp new mod">
        <pc:chgData name="Dawn Snell" userId="eda5d5b7-f255-492a-95b5-2ee548c44106" providerId="ADAL" clId="{44A4E33F-443E-4CF4-B990-DA6279C54DA9}" dt="2025-09-11T00:17:18.072" v="557" actId="478"/>
        <pc:sldMkLst>
          <pc:docMk/>
          <pc:sldMk cId="888190899" sldId="273"/>
        </pc:sldMkLst>
        <pc:spChg chg="del">
          <ac:chgData name="Dawn Snell" userId="eda5d5b7-f255-492a-95b5-2ee548c44106" providerId="ADAL" clId="{44A4E33F-443E-4CF4-B990-DA6279C54DA9}" dt="2025-09-11T00:17:18.072" v="557" actId="478"/>
          <ac:spMkLst>
            <pc:docMk/>
            <pc:sldMk cId="888190899" sldId="273"/>
            <ac:spMk id="2" creationId="{FB09E633-3CA8-1074-F980-CF9B7CE568B9}"/>
          </ac:spMkLst>
        </pc:spChg>
        <pc:spChg chg="del">
          <ac:chgData name="Dawn Snell" userId="eda5d5b7-f255-492a-95b5-2ee548c44106" providerId="ADAL" clId="{44A4E33F-443E-4CF4-B990-DA6279C54DA9}" dt="2025-09-11T00:14:58.170" v="527" actId="478"/>
          <ac:spMkLst>
            <pc:docMk/>
            <pc:sldMk cId="888190899" sldId="273"/>
            <ac:spMk id="3" creationId="{CB2E9503-9531-0C5C-38EB-B3ABF3C55C6D}"/>
          </ac:spMkLst>
        </pc:spChg>
        <pc:picChg chg="add mod">
          <ac:chgData name="Dawn Snell" userId="eda5d5b7-f255-492a-95b5-2ee548c44106" providerId="ADAL" clId="{44A4E33F-443E-4CF4-B990-DA6279C54DA9}" dt="2025-09-11T00:15:32.680" v="534" actId="1076"/>
          <ac:picMkLst>
            <pc:docMk/>
            <pc:sldMk cId="888190899" sldId="273"/>
            <ac:picMk id="4" creationId="{1830BB14-B4F1-5928-3107-B60283EE5B3E}"/>
          </ac:picMkLst>
        </pc:picChg>
        <pc:picChg chg="add mod">
          <ac:chgData name="Dawn Snell" userId="eda5d5b7-f255-492a-95b5-2ee548c44106" providerId="ADAL" clId="{44A4E33F-443E-4CF4-B990-DA6279C54DA9}" dt="2025-09-11T00:15:30.920" v="533" actId="1076"/>
          <ac:picMkLst>
            <pc:docMk/>
            <pc:sldMk cId="888190899" sldId="273"/>
            <ac:picMk id="6" creationId="{95430551-63D0-2205-F70F-93F9DFB6A64D}"/>
          </ac:picMkLst>
        </pc:picChg>
      </pc:sldChg>
      <pc:sldChg chg="new del">
        <pc:chgData name="Dawn Snell" userId="eda5d5b7-f255-492a-95b5-2ee548c44106" providerId="ADAL" clId="{44A4E33F-443E-4CF4-B990-DA6279C54DA9}" dt="2025-09-10T23:57:34.283" v="350" actId="2696"/>
        <pc:sldMkLst>
          <pc:docMk/>
          <pc:sldMk cId="3205466439" sldId="273"/>
        </pc:sldMkLst>
      </pc:sldChg>
      <pc:sldChg chg="addSp delSp modSp add mod ord">
        <pc:chgData name="Dawn Snell" userId="eda5d5b7-f255-492a-95b5-2ee548c44106" providerId="ADAL" clId="{44A4E33F-443E-4CF4-B990-DA6279C54DA9}" dt="2025-09-11T00:22:30.759" v="625" actId="14100"/>
        <pc:sldMkLst>
          <pc:docMk/>
          <pc:sldMk cId="1903554206" sldId="274"/>
        </pc:sldMkLst>
        <pc:spChg chg="add del mod">
          <ac:chgData name="Dawn Snell" userId="eda5d5b7-f255-492a-95b5-2ee548c44106" providerId="ADAL" clId="{44A4E33F-443E-4CF4-B990-DA6279C54DA9}" dt="2025-09-11T00:19:47.519" v="566" actId="478"/>
          <ac:spMkLst>
            <pc:docMk/>
            <pc:sldMk cId="1903554206" sldId="274"/>
            <ac:spMk id="6" creationId="{589149A3-123C-33AD-70F5-E6056373E5F7}"/>
          </ac:spMkLst>
        </pc:spChg>
        <pc:spChg chg="add del mod">
          <ac:chgData name="Dawn Snell" userId="eda5d5b7-f255-492a-95b5-2ee548c44106" providerId="ADAL" clId="{44A4E33F-443E-4CF4-B990-DA6279C54DA9}" dt="2025-09-11T00:19:52.989" v="568" actId="478"/>
          <ac:spMkLst>
            <pc:docMk/>
            <pc:sldMk cId="1903554206" sldId="274"/>
            <ac:spMk id="8" creationId="{C514CE02-651C-EB48-B65E-F3AACA02DEC5}"/>
          </ac:spMkLst>
        </pc:spChg>
        <pc:spChg chg="add mod">
          <ac:chgData name="Dawn Snell" userId="eda5d5b7-f255-492a-95b5-2ee548c44106" providerId="ADAL" clId="{44A4E33F-443E-4CF4-B990-DA6279C54DA9}" dt="2025-09-11T00:22:30.759" v="625" actId="14100"/>
          <ac:spMkLst>
            <pc:docMk/>
            <pc:sldMk cId="1903554206" sldId="274"/>
            <ac:spMk id="13" creationId="{E3260801-2958-BF75-2917-B6E218D75988}"/>
          </ac:spMkLst>
        </pc:spChg>
        <pc:spChg chg="del">
          <ac:chgData name="Dawn Snell" userId="eda5d5b7-f255-492a-95b5-2ee548c44106" providerId="ADAL" clId="{44A4E33F-443E-4CF4-B990-DA6279C54DA9}" dt="2025-09-11T00:19:51.212" v="567" actId="478"/>
          <ac:spMkLst>
            <pc:docMk/>
            <pc:sldMk cId="1903554206" sldId="274"/>
            <ac:spMk id="121" creationId="{00000000-0000-0000-0000-000000000000}"/>
          </ac:spMkLst>
        </pc:spChg>
        <pc:spChg chg="del">
          <ac:chgData name="Dawn Snell" userId="eda5d5b7-f255-492a-95b5-2ee548c44106" providerId="ADAL" clId="{44A4E33F-443E-4CF4-B990-DA6279C54DA9}" dt="2025-09-11T00:19:42.740" v="564" actId="478"/>
          <ac:spMkLst>
            <pc:docMk/>
            <pc:sldMk cId="1903554206" sldId="274"/>
            <ac:spMk id="122" creationId="{00000000-0000-0000-0000-000000000000}"/>
          </ac:spMkLst>
        </pc:spChg>
        <pc:picChg chg="del">
          <ac:chgData name="Dawn Snell" userId="eda5d5b7-f255-492a-95b5-2ee548c44106" providerId="ADAL" clId="{44A4E33F-443E-4CF4-B990-DA6279C54DA9}" dt="2025-09-11T00:19:37.096" v="562" actId="478"/>
          <ac:picMkLst>
            <pc:docMk/>
            <pc:sldMk cId="1903554206" sldId="274"/>
            <ac:picMk id="3" creationId="{011D3006-80B9-BCF1-993D-AC0D15AE9957}"/>
          </ac:picMkLst>
        </pc:picChg>
        <pc:picChg chg="add del mod">
          <ac:chgData name="Dawn Snell" userId="eda5d5b7-f255-492a-95b5-2ee548c44106" providerId="ADAL" clId="{44A4E33F-443E-4CF4-B990-DA6279C54DA9}" dt="2025-09-11T00:21:37.066" v="579" actId="478"/>
          <ac:picMkLst>
            <pc:docMk/>
            <pc:sldMk cId="1903554206" sldId="274"/>
            <ac:picMk id="4" creationId="{8EAA57D2-9172-A576-7753-F3F80E354CD2}"/>
          </ac:picMkLst>
        </pc:picChg>
        <pc:picChg chg="add mod">
          <ac:chgData name="Dawn Snell" userId="eda5d5b7-f255-492a-95b5-2ee548c44106" providerId="ADAL" clId="{44A4E33F-443E-4CF4-B990-DA6279C54DA9}" dt="2025-09-11T00:21:52.850" v="584" actId="1076"/>
          <ac:picMkLst>
            <pc:docMk/>
            <pc:sldMk cId="1903554206" sldId="274"/>
            <ac:picMk id="10" creationId="{F860E45C-8931-CE17-5DF9-BF047072D57E}"/>
          </ac:picMkLst>
        </pc:picChg>
        <pc:picChg chg="add mod">
          <ac:chgData name="Dawn Snell" userId="eda5d5b7-f255-492a-95b5-2ee548c44106" providerId="ADAL" clId="{44A4E33F-443E-4CF4-B990-DA6279C54DA9}" dt="2025-09-11T00:21:47.807" v="582" actId="14100"/>
          <ac:picMkLst>
            <pc:docMk/>
            <pc:sldMk cId="1903554206" sldId="274"/>
            <ac:picMk id="12" creationId="{7E057537-9DA9-E6E5-3FAA-1A1FDB27A097}"/>
          </ac:picMkLst>
        </pc:picChg>
      </pc:sldChg>
      <pc:sldChg chg="addSp delSp modSp new mod">
        <pc:chgData name="Dawn Snell" userId="eda5d5b7-f255-492a-95b5-2ee548c44106" providerId="ADAL" clId="{44A4E33F-443E-4CF4-B990-DA6279C54DA9}" dt="2025-09-11T00:28:09.594" v="690" actId="14100"/>
        <pc:sldMkLst>
          <pc:docMk/>
          <pc:sldMk cId="639225366" sldId="275"/>
        </pc:sldMkLst>
        <pc:spChg chg="mod">
          <ac:chgData name="Dawn Snell" userId="eda5d5b7-f255-492a-95b5-2ee548c44106" providerId="ADAL" clId="{44A4E33F-443E-4CF4-B990-DA6279C54DA9}" dt="2025-09-11T00:27:34.139" v="686" actId="20577"/>
          <ac:spMkLst>
            <pc:docMk/>
            <pc:sldMk cId="639225366" sldId="275"/>
            <ac:spMk id="2" creationId="{CE763379-4F69-8834-AA69-ADA4DF40AA70}"/>
          </ac:spMkLst>
        </pc:spChg>
        <pc:spChg chg="del">
          <ac:chgData name="Dawn Snell" userId="eda5d5b7-f255-492a-95b5-2ee548c44106" providerId="ADAL" clId="{44A4E33F-443E-4CF4-B990-DA6279C54DA9}" dt="2025-09-11T00:28:00.634" v="687" actId="478"/>
          <ac:spMkLst>
            <pc:docMk/>
            <pc:sldMk cId="639225366" sldId="275"/>
            <ac:spMk id="3" creationId="{5551D33E-F1B5-7753-86F1-E0CBBFF4D571}"/>
          </ac:spMkLst>
        </pc:spChg>
        <pc:picChg chg="add mod">
          <ac:chgData name="Dawn Snell" userId="eda5d5b7-f255-492a-95b5-2ee548c44106" providerId="ADAL" clId="{44A4E33F-443E-4CF4-B990-DA6279C54DA9}" dt="2025-09-11T00:28:09.594" v="690" actId="14100"/>
          <ac:picMkLst>
            <pc:docMk/>
            <pc:sldMk cId="639225366" sldId="275"/>
            <ac:picMk id="5" creationId="{EFA57EB9-7A3A-B74F-813B-F4A4686825A0}"/>
          </ac:picMkLst>
        </pc:picChg>
      </pc:sldChg>
      <pc:sldMasterChg chg="modSldLayout">
        <pc:chgData name="Dawn Snell" userId="eda5d5b7-f255-492a-95b5-2ee548c44106" providerId="ADAL" clId="{44A4E33F-443E-4CF4-B990-DA6279C54DA9}" dt="2025-09-10T23:30:45.804" v="41"/>
        <pc:sldMasterMkLst>
          <pc:docMk/>
          <pc:sldMasterMk cId="14034274" sldId="2147483662"/>
        </pc:sldMasterMkLst>
        <pc:sldLayoutChg chg="delSp">
          <pc:chgData name="Dawn Snell" userId="eda5d5b7-f255-492a-95b5-2ee548c44106" providerId="ADAL" clId="{44A4E33F-443E-4CF4-B990-DA6279C54DA9}" dt="2025-09-10T23:30:45.804" v="41"/>
          <pc:sldLayoutMkLst>
            <pc:docMk/>
            <pc:sldMasterMk cId="14034274" sldId="2147483662"/>
            <pc:sldLayoutMk cId="265521832" sldId="2147483674"/>
          </pc:sldLayoutMkLst>
          <pc:spChg chg="del">
            <ac:chgData name="Dawn Snell" userId="eda5d5b7-f255-492a-95b5-2ee548c44106" providerId="ADAL" clId="{44A4E33F-443E-4CF4-B990-DA6279C54DA9}" dt="2025-09-10T23:30:45.804" v="41"/>
            <ac:spMkLst>
              <pc:docMk/>
              <pc:sldMasterMk cId="14034274" sldId="2147483662"/>
              <pc:sldLayoutMk cId="265521832" sldId="2147483674"/>
              <ac:spMk id="56" creationId="{00000000-0000-0000-0000-000000000000}"/>
            </ac:spMkLst>
          </pc:spChg>
          <pc:spChg chg="del">
            <ac:chgData name="Dawn Snell" userId="eda5d5b7-f255-492a-95b5-2ee548c44106" providerId="ADAL" clId="{44A4E33F-443E-4CF4-B990-DA6279C54DA9}" dt="2025-09-10T23:30:45.804" v="41"/>
            <ac:spMkLst>
              <pc:docMk/>
              <pc:sldMasterMk cId="14034274" sldId="2147483662"/>
              <pc:sldLayoutMk cId="265521832" sldId="2147483674"/>
              <ac:spMk id="57" creationId="{00000000-0000-0000-0000-000000000000}"/>
            </ac:spMkLst>
          </pc:spChg>
        </pc:sldLayoutChg>
        <pc:sldLayoutChg chg="delSp">
          <pc:chgData name="Dawn Snell" userId="eda5d5b7-f255-492a-95b5-2ee548c44106" providerId="ADAL" clId="{44A4E33F-443E-4CF4-B990-DA6279C54DA9}" dt="2025-09-10T23:30:45.804" v="41"/>
          <pc:sldLayoutMkLst>
            <pc:docMk/>
            <pc:sldMasterMk cId="14034274" sldId="2147483662"/>
            <pc:sldLayoutMk cId="2949843808" sldId="2147483675"/>
          </pc:sldLayoutMkLst>
          <pc:spChg chg="del">
            <ac:chgData name="Dawn Snell" userId="eda5d5b7-f255-492a-95b5-2ee548c44106" providerId="ADAL" clId="{44A4E33F-443E-4CF4-B990-DA6279C54DA9}" dt="2025-09-10T23:30:45.804" v="41"/>
            <ac:spMkLst>
              <pc:docMk/>
              <pc:sldMasterMk cId="14034274" sldId="2147483662"/>
              <pc:sldLayoutMk cId="2949843808" sldId="2147483675"/>
              <ac:spMk id="62" creationId="{00000000-0000-0000-0000-000000000000}"/>
            </ac:spMkLst>
          </pc:spChg>
          <pc:grpChg chg="del">
            <ac:chgData name="Dawn Snell" userId="eda5d5b7-f255-492a-95b5-2ee548c44106" providerId="ADAL" clId="{44A4E33F-443E-4CF4-B990-DA6279C54DA9}" dt="2025-09-10T23:30:45.804" v="41"/>
            <ac:grpSpMkLst>
              <pc:docMk/>
              <pc:sldMasterMk cId="14034274" sldId="2147483662"/>
              <pc:sldLayoutMk cId="2949843808" sldId="2147483675"/>
              <ac:grpSpMk id="63" creationId="{00000000-0000-0000-0000-000000000000}"/>
            </ac:grpSpMkLst>
          </pc:grpChg>
        </pc:sldLayoutChg>
        <pc:sldLayoutChg chg="delSp">
          <pc:chgData name="Dawn Snell" userId="eda5d5b7-f255-492a-95b5-2ee548c44106" providerId="ADAL" clId="{44A4E33F-443E-4CF4-B990-DA6279C54DA9}" dt="2025-09-10T23:30:45.804" v="41"/>
          <pc:sldLayoutMkLst>
            <pc:docMk/>
            <pc:sldMasterMk cId="14034274" sldId="2147483662"/>
            <pc:sldLayoutMk cId="361576202" sldId="2147483676"/>
          </pc:sldLayoutMkLst>
          <pc:spChg chg="del">
            <ac:chgData name="Dawn Snell" userId="eda5d5b7-f255-492a-95b5-2ee548c44106" providerId="ADAL" clId="{44A4E33F-443E-4CF4-B990-DA6279C54DA9}" dt="2025-09-10T23:30:45.804" v="41"/>
            <ac:spMkLst>
              <pc:docMk/>
              <pc:sldMasterMk cId="14034274" sldId="2147483662"/>
              <pc:sldLayoutMk cId="361576202" sldId="2147483676"/>
              <ac:spMk id="39" creationId="{00000000-0000-0000-0000-000000000000}"/>
            </ac:spMkLst>
          </pc:spChg>
          <pc:cxnChg chg="del">
            <ac:chgData name="Dawn Snell" userId="eda5d5b7-f255-492a-95b5-2ee548c44106" providerId="ADAL" clId="{44A4E33F-443E-4CF4-B990-DA6279C54DA9}" dt="2025-09-10T23:30:45.804" v="41"/>
            <ac:cxnSpMkLst>
              <pc:docMk/>
              <pc:sldMasterMk cId="14034274" sldId="2147483662"/>
              <pc:sldLayoutMk cId="361576202" sldId="2147483676"/>
              <ac:cxnSpMk id="40" creationId="{00000000-0000-0000-0000-000000000000}"/>
            </ac:cxnSpMkLst>
          </pc:cxnChg>
        </pc:sldLayoutChg>
      </pc:sldMasterChg>
      <pc:sldMasterChg chg="modSldLayout">
        <pc:chgData name="Dawn Snell" userId="eda5d5b7-f255-492a-95b5-2ee548c44106" providerId="ADAL" clId="{44A4E33F-443E-4CF4-B990-DA6279C54DA9}" dt="2025-09-10T23:30:21.292" v="37"/>
        <pc:sldMasterMkLst>
          <pc:docMk/>
          <pc:sldMasterMk cId="120394404" sldId="2147483662"/>
        </pc:sldMasterMkLst>
        <pc:sldLayoutChg chg="addSp delSp">
          <pc:chgData name="Dawn Snell" userId="eda5d5b7-f255-492a-95b5-2ee548c44106" providerId="ADAL" clId="{44A4E33F-443E-4CF4-B990-DA6279C54DA9}" dt="2025-09-10T23:30:21.292" v="37"/>
          <pc:sldLayoutMkLst>
            <pc:docMk/>
            <pc:sldMasterMk cId="120394404" sldId="2147483662"/>
            <pc:sldLayoutMk cId="1762791370" sldId="2147483674"/>
          </pc:sldLayoutMkLst>
          <pc:spChg chg="add del">
            <ac:chgData name="Dawn Snell" userId="eda5d5b7-f255-492a-95b5-2ee548c44106" providerId="ADAL" clId="{44A4E33F-443E-4CF4-B990-DA6279C54DA9}" dt="2025-09-10T23:30:21.292" v="37"/>
            <ac:spMkLst>
              <pc:docMk/>
              <pc:sldMasterMk cId="120394404" sldId="2147483662"/>
              <pc:sldLayoutMk cId="1762791370" sldId="2147483674"/>
              <ac:spMk id="56" creationId="{00000000-0000-0000-0000-000000000000}"/>
            </ac:spMkLst>
          </pc:spChg>
          <pc:spChg chg="add del">
            <ac:chgData name="Dawn Snell" userId="eda5d5b7-f255-492a-95b5-2ee548c44106" providerId="ADAL" clId="{44A4E33F-443E-4CF4-B990-DA6279C54DA9}" dt="2025-09-10T23:30:21.292" v="37"/>
            <ac:spMkLst>
              <pc:docMk/>
              <pc:sldMasterMk cId="120394404" sldId="2147483662"/>
              <pc:sldLayoutMk cId="1762791370" sldId="2147483674"/>
              <ac:spMk id="57" creationId="{00000000-0000-0000-0000-000000000000}"/>
            </ac:spMkLst>
          </pc:spChg>
        </pc:sldLayoutChg>
        <pc:sldLayoutChg chg="addSp delSp">
          <pc:chgData name="Dawn Snell" userId="eda5d5b7-f255-492a-95b5-2ee548c44106" providerId="ADAL" clId="{44A4E33F-443E-4CF4-B990-DA6279C54DA9}" dt="2025-09-10T23:30:21.292" v="37"/>
          <pc:sldLayoutMkLst>
            <pc:docMk/>
            <pc:sldMasterMk cId="120394404" sldId="2147483662"/>
            <pc:sldLayoutMk cId="1522407607" sldId="2147483675"/>
          </pc:sldLayoutMkLst>
          <pc:spChg chg="add del">
            <ac:chgData name="Dawn Snell" userId="eda5d5b7-f255-492a-95b5-2ee548c44106" providerId="ADAL" clId="{44A4E33F-443E-4CF4-B990-DA6279C54DA9}" dt="2025-09-10T23:30:21.292" v="37"/>
            <ac:spMkLst>
              <pc:docMk/>
              <pc:sldMasterMk cId="120394404" sldId="2147483662"/>
              <pc:sldLayoutMk cId="1522407607" sldId="2147483675"/>
              <ac:spMk id="62" creationId="{00000000-0000-0000-0000-000000000000}"/>
            </ac:spMkLst>
          </pc:spChg>
          <pc:grpChg chg="add del">
            <ac:chgData name="Dawn Snell" userId="eda5d5b7-f255-492a-95b5-2ee548c44106" providerId="ADAL" clId="{44A4E33F-443E-4CF4-B990-DA6279C54DA9}" dt="2025-09-10T23:30:21.292" v="37"/>
            <ac:grpSpMkLst>
              <pc:docMk/>
              <pc:sldMasterMk cId="120394404" sldId="2147483662"/>
              <pc:sldLayoutMk cId="1522407607" sldId="2147483675"/>
              <ac:grpSpMk id="63" creationId="{00000000-0000-0000-0000-000000000000}"/>
            </ac:grpSpMkLst>
          </pc:grpChg>
        </pc:sldLayoutChg>
        <pc:sldLayoutChg chg="addSp delSp">
          <pc:chgData name="Dawn Snell" userId="eda5d5b7-f255-492a-95b5-2ee548c44106" providerId="ADAL" clId="{44A4E33F-443E-4CF4-B990-DA6279C54DA9}" dt="2025-09-10T23:30:21.292" v="37"/>
          <pc:sldLayoutMkLst>
            <pc:docMk/>
            <pc:sldMasterMk cId="120394404" sldId="2147483662"/>
            <pc:sldLayoutMk cId="522685596" sldId="2147483676"/>
          </pc:sldLayoutMkLst>
          <pc:spChg chg="add del">
            <ac:chgData name="Dawn Snell" userId="eda5d5b7-f255-492a-95b5-2ee548c44106" providerId="ADAL" clId="{44A4E33F-443E-4CF4-B990-DA6279C54DA9}" dt="2025-09-10T23:30:21.292" v="37"/>
            <ac:spMkLst>
              <pc:docMk/>
              <pc:sldMasterMk cId="120394404" sldId="2147483662"/>
              <pc:sldLayoutMk cId="522685596" sldId="2147483676"/>
              <ac:spMk id="39" creationId="{00000000-0000-0000-0000-000000000000}"/>
            </ac:spMkLst>
          </pc:spChg>
          <pc:cxnChg chg="add del">
            <ac:chgData name="Dawn Snell" userId="eda5d5b7-f255-492a-95b5-2ee548c44106" providerId="ADAL" clId="{44A4E33F-443E-4CF4-B990-DA6279C54DA9}" dt="2025-09-10T23:30:21.292" v="37"/>
            <ac:cxnSpMkLst>
              <pc:docMk/>
              <pc:sldMasterMk cId="120394404" sldId="2147483662"/>
              <pc:sldLayoutMk cId="522685596" sldId="2147483676"/>
              <ac:cxnSpMk id="40" creationId="{00000000-0000-0000-0000-000000000000}"/>
            </ac:cxnSpMkLst>
          </pc:cxn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e776388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7e776388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cdc1b169b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5cdc1b169b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06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5cdc1b169b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5cdc1b169b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5cdc1b169b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5cdc1b169b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8c27196cf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8c27196cf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23ca53f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23ca53f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5cdc1b169b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5cdc1b169b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5cdc1b169b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5cdc1b169b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e77638800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7e77638800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0de97b2b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00de97b2b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cdc1b169b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5cdc1b169b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5cdc1b169b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5cdc1b169b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1635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776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67159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265500" y="316700"/>
            <a:ext cx="3163500" cy="26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4283675" y="316700"/>
            <a:ext cx="4407300" cy="383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21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478025"/>
            <a:ext cx="8054100" cy="64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311700" y="1507025"/>
            <a:ext cx="3999900" cy="315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200"/>
              <a:buChar char="●"/>
              <a:defRPr sz="1200">
                <a:solidFill>
                  <a:srgbClr val="284F7D"/>
                </a:solidFill>
              </a:defRPr>
            </a:lvl1pPr>
            <a:lvl2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2pPr>
            <a:lvl3pPr marL="13716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3pPr>
            <a:lvl4pPr marL="182880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4pPr>
            <a:lvl5pPr marL="228600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5pPr>
            <a:lvl6pPr marL="274320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6pPr>
            <a:lvl7pPr marL="320040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7pPr>
            <a:lvl8pPr marL="365760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8pPr>
            <a:lvl9pPr marL="411480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2"/>
          </p:nvPr>
        </p:nvSpPr>
        <p:spPr>
          <a:xfrm>
            <a:off x="4832400" y="1507025"/>
            <a:ext cx="3999900" cy="315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200"/>
              <a:buChar char="●"/>
              <a:defRPr sz="1200">
                <a:solidFill>
                  <a:srgbClr val="284F7D"/>
                </a:solidFill>
              </a:defRPr>
            </a:lvl1pPr>
            <a:lvl2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2pPr>
            <a:lvl3pPr marL="13716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3pPr>
            <a:lvl4pPr marL="182880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4pPr>
            <a:lvl5pPr marL="228600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5pPr>
            <a:lvl6pPr marL="274320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6pPr>
            <a:lvl7pPr marL="320040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7pPr>
            <a:lvl8pPr marL="365760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8pPr>
            <a:lvl9pPr marL="411480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843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7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2387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78222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2388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4794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62705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269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76727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784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sd8.bc.ca/familyengagement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volunteer-hands-help-colors-2055042/" TargetMode="External"/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xhere.com/ko/photo/500085" TargetMode="External"/><Relationship Id="rId5" Type="http://schemas.openxmlformats.org/officeDocument/2006/relationships/image" Target="../media/image15.jpg"/><Relationship Id="rId4" Type="http://schemas.openxmlformats.org/officeDocument/2006/relationships/hyperlink" Target="https://www.moaalm.com/2018/08/31/winter-activities-you-must-try-that-are-not-skiing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online.ca/tools-trends/best-practices-around-world-including-ontario/edtech-startups-directory/dreambox-learni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ublicdomainpictures.net/en/view-image.php?image=280512&amp;picture=arcade-game-prizes" TargetMode="Externa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hyperlink" Target="https://southnelson.sd8.bc.c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openclipart.org/detail/171438/library-bibliotha%C3%82%C2%A8que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hyperlink" Target="https://openclipart.org/detail/194249/tutor-and-student-by-woof-19424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2649252" y="550433"/>
            <a:ext cx="5143500" cy="14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980" dirty="0"/>
              <a:t>South Nelson Elementary School </a:t>
            </a:r>
            <a:endParaRPr sz="3980" dirty="0"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948371" y="3749227"/>
            <a:ext cx="6844381" cy="4986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Principal PAC Report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September 2025</a:t>
            </a:r>
            <a:endParaRPr sz="2000" dirty="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3867" y="152400"/>
            <a:ext cx="1096762" cy="1049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60E45C-8931-CE17-5DF9-BF047072D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07" y="1500966"/>
            <a:ext cx="4046763" cy="3517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057537-9DA9-E6E5-3FAA-1A1FDB27A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592" y="0"/>
            <a:ext cx="4842408" cy="23077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260801-2958-BF75-2917-B6E218D75988}"/>
              </a:ext>
            </a:extLst>
          </p:cNvPr>
          <p:cNvSpPr txBox="1"/>
          <p:nvPr/>
        </p:nvSpPr>
        <p:spPr>
          <a:xfrm>
            <a:off x="5105400" y="317862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SD 8 Family Engagement Webinars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554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How you can Partner with us..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8" name="Picture 7" descr="A couple of people skiing in the snow&#10;&#10;Description automatically generated">
            <a:extLst>
              <a:ext uri="{FF2B5EF4-FFF2-40B4-BE49-F238E27FC236}">
                <a16:creationId xmlns:a16="http://schemas.microsoft.com/office/drawing/2014/main" id="{A17F596E-1C69-CD86-95FE-AB99C180C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6617" y="1758042"/>
            <a:ext cx="2639232" cy="1484568"/>
          </a:xfrm>
          <a:prstGeom prst="rect">
            <a:avLst/>
          </a:prstGeom>
        </p:spPr>
      </p:pic>
      <p:pic>
        <p:nvPicPr>
          <p:cNvPr id="13" name="Picture 12" descr="A cash box with a lock and coins&#10;&#10;Description automatically generated">
            <a:extLst>
              <a:ext uri="{FF2B5EF4-FFF2-40B4-BE49-F238E27FC236}">
                <a16:creationId xmlns:a16="http://schemas.microsoft.com/office/drawing/2014/main" id="{42F55114-8C9C-92C8-5878-7B81ED8B4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59214" y="1758042"/>
            <a:ext cx="2373086" cy="1484569"/>
          </a:xfrm>
          <a:prstGeom prst="rect">
            <a:avLst/>
          </a:prstGeom>
        </p:spPr>
      </p:pic>
      <p:pic>
        <p:nvPicPr>
          <p:cNvPr id="15" name="Picture 14" descr="Colorful hands in different colors&#10;&#10;Description automatically generated">
            <a:extLst>
              <a:ext uri="{FF2B5EF4-FFF2-40B4-BE49-F238E27FC236}">
                <a16:creationId xmlns:a16="http://schemas.microsoft.com/office/drawing/2014/main" id="{E6334A3E-F80E-41F8-F6B4-98204DBB36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88316" y="1758041"/>
            <a:ext cx="2373086" cy="14845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3379-4F69-8834-AA69-ADA4DF40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Equity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57EB9-7A3A-B74F-813B-F4A468682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491342"/>
            <a:ext cx="5343525" cy="30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25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1830BB14-B4F1-5928-3107-B60283EE5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87399" y="2047525"/>
            <a:ext cx="1745116" cy="1745116"/>
          </a:xfrm>
          <a:prstGeom prst="rect">
            <a:avLst/>
          </a:prstGeom>
        </p:spPr>
      </p:pic>
      <p:pic>
        <p:nvPicPr>
          <p:cNvPr id="6" name="Picture 5" descr="A blue arcade game machine&#10;&#10;Description automatically generated">
            <a:extLst>
              <a:ext uri="{FF2B5EF4-FFF2-40B4-BE49-F238E27FC236}">
                <a16:creationId xmlns:a16="http://schemas.microsoft.com/office/drawing/2014/main" id="{95430551-63D0-2205-F70F-93F9DFB6A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72000" y="1720351"/>
            <a:ext cx="2457994" cy="24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90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Questions?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0" y="316700"/>
            <a:ext cx="4572000" cy="12957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Welcome to the 2025-26 School Year!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4638124" y="381438"/>
            <a:ext cx="2640900" cy="24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</a:rPr>
              <a:t>Introduction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</a:rPr>
              <a:t>Welcome to new families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</a:rPr>
              <a:t>School Enrolment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4667" y="88526"/>
            <a:ext cx="1218684" cy="129578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5407911" y="3231155"/>
            <a:ext cx="3267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Proxima Nova"/>
                <a:ea typeface="Proxima Nova"/>
                <a:cs typeface="Proxima Nova"/>
                <a:sym typeface="Proxima Nova"/>
              </a:rPr>
              <a:t>Check frequently for news:</a:t>
            </a:r>
            <a:endParaRPr sz="18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https://southnelson.sd8.bc.ca/</a:t>
            </a:r>
            <a:r>
              <a:rPr lang="en" sz="1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8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Picture 4" descr="A blue and white building with blue pillars&#10;&#10;Description automatically generated">
            <a:extLst>
              <a:ext uri="{FF2B5EF4-FFF2-40B4-BE49-F238E27FC236}">
                <a16:creationId xmlns:a16="http://schemas.microsoft.com/office/drawing/2014/main" id="{BBF632DF-0010-E125-9785-1E601BB03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24" y="1862418"/>
            <a:ext cx="4374776" cy="32810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Our Teaching Team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11700" y="1507025"/>
            <a:ext cx="3582568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/>
              <a:t>Primary Team</a:t>
            </a:r>
            <a:endParaRPr sz="17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dirty="0"/>
              <a:t>Gr. K/1 - Mrs. Dimopoulos</a:t>
            </a:r>
            <a:endParaRPr sz="17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dirty="0"/>
              <a:t>             Mrs. Leeming</a:t>
            </a:r>
            <a:endParaRPr sz="17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dirty="0"/>
              <a:t>Gr. ½ - Mrs. Lehnert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dirty="0"/>
              <a:t>Gr. 2/3 - Mrs. Crosland/</a:t>
            </a:r>
            <a:endParaRPr sz="1700"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dirty="0"/>
              <a:t>    Mrs. BenRabha</a:t>
            </a:r>
            <a:endParaRPr sz="1700" dirty="0"/>
          </a:p>
        </p:txBody>
      </p:sp>
      <p:sp>
        <p:nvSpPr>
          <p:cNvPr id="93" name="Google Shape;93;p17"/>
          <p:cNvSpPr txBox="1"/>
          <p:nvPr/>
        </p:nvSpPr>
        <p:spPr>
          <a:xfrm>
            <a:off x="3098834" y="1531141"/>
            <a:ext cx="2568600" cy="25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Intermediate Team</a:t>
            </a:r>
            <a:endParaRPr sz="1900" b="1" dirty="0">
              <a:solidFill>
                <a:srgbClr val="284F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Gr. ¾  - Mrs. Bonikowsky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             Mr. Marsh</a:t>
            </a:r>
            <a:endParaRPr sz="1700" dirty="0">
              <a:solidFill>
                <a:srgbClr val="284F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Gr. ⅘   - Mrs. Sparks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Gr. 5/6 -  Mrs. DeSousa</a:t>
            </a:r>
            <a:endParaRPr sz="19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1718" y="159654"/>
            <a:ext cx="1140582" cy="117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building with a blue wall&#10;&#10;Description automatically generated">
            <a:extLst>
              <a:ext uri="{FF2B5EF4-FFF2-40B4-BE49-F238E27FC236}">
                <a16:creationId xmlns:a16="http://schemas.microsoft.com/office/drawing/2014/main" id="{3B0D7EB1-1542-62E7-953B-3A669071E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943" y="1396337"/>
            <a:ext cx="2690633" cy="35875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Our Support Teachers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2978118" y="1333948"/>
            <a:ext cx="4713600" cy="343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Library – </a:t>
            </a:r>
            <a:r>
              <a:rPr lang="en" sz="1900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Mrs. Stewart</a:t>
            </a:r>
            <a:endParaRPr sz="1900" dirty="0">
              <a:solidFill>
                <a:srgbClr val="284F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Music</a:t>
            </a:r>
            <a:r>
              <a:rPr lang="en" sz="1900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 - Ms. Ward</a:t>
            </a:r>
            <a:endParaRPr sz="1900" dirty="0">
              <a:solidFill>
                <a:srgbClr val="284F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ADST Prep</a:t>
            </a:r>
            <a:r>
              <a:rPr lang="en" sz="1900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 – Mrs. Wilson</a:t>
            </a:r>
            <a:endParaRPr sz="1900" dirty="0">
              <a:solidFill>
                <a:srgbClr val="284F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Indigenous Success Teache</a:t>
            </a:r>
            <a:r>
              <a:rPr lang="en" sz="1900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r - Ms. Corner</a:t>
            </a:r>
            <a:endParaRPr sz="1900" dirty="0">
              <a:solidFill>
                <a:srgbClr val="284F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Counselling</a:t>
            </a:r>
            <a:r>
              <a:rPr lang="en" sz="1900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 - Ms. Stewart</a:t>
            </a:r>
            <a:endParaRPr sz="1900" dirty="0">
              <a:solidFill>
                <a:srgbClr val="284F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900" b="1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Inclusion Support</a:t>
            </a:r>
            <a:r>
              <a:rPr lang="en" sz="1900" dirty="0">
                <a:solidFill>
                  <a:srgbClr val="284F7D"/>
                </a:solidFill>
                <a:latin typeface="Proxima Nova"/>
                <a:ea typeface="Proxima Nova"/>
                <a:cs typeface="Proxima Nova"/>
                <a:sym typeface="Proxima Nova"/>
              </a:rPr>
              <a:t> - Ms. Douglas</a:t>
            </a:r>
            <a:endParaRPr sz="1900" dirty="0">
              <a:solidFill>
                <a:srgbClr val="284F7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Google Shape;95;p17">
            <a:extLst>
              <a:ext uri="{FF2B5EF4-FFF2-40B4-BE49-F238E27FC236}">
                <a16:creationId xmlns:a16="http://schemas.microsoft.com/office/drawing/2014/main" id="{A0F67473-34B2-631F-B5AC-D56CAC8E27C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1718" y="159654"/>
            <a:ext cx="1140582" cy="117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shelf of books&#10;&#10;Description automatically generated">
            <a:extLst>
              <a:ext uri="{FF2B5EF4-FFF2-40B4-BE49-F238E27FC236}">
                <a16:creationId xmlns:a16="http://schemas.microsoft.com/office/drawing/2014/main" id="{829E67E5-E4D7-3D8C-1E5B-19DBA9AA0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2971" y="2948866"/>
            <a:ext cx="2358621" cy="19370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Our Support Team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773574" y="1118825"/>
            <a:ext cx="39999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Educational Assistants</a:t>
            </a:r>
            <a:endParaRPr sz="19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Jessica Benson</a:t>
            </a:r>
            <a:endParaRPr sz="1900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John Ryan </a:t>
            </a:r>
            <a:endParaRPr sz="1900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Dana Gallagher</a:t>
            </a:r>
            <a:endParaRPr sz="1900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Bernice Beaudin</a:t>
            </a:r>
            <a:endParaRPr sz="1900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Eden Martin</a:t>
            </a:r>
            <a:endParaRPr sz="1900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2"/>
          </p:nvPr>
        </p:nvSpPr>
        <p:spPr>
          <a:xfrm>
            <a:off x="773574" y="3562675"/>
            <a:ext cx="28179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Clerical/Custodial</a:t>
            </a:r>
            <a:endParaRPr sz="35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Laura Lundy - Secretary</a:t>
            </a:r>
            <a:endParaRPr sz="3000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Lola Matulin - Custodial</a:t>
            </a:r>
            <a:endParaRPr sz="3000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cartoon of a person standing on a person's head&#10;&#10;Description automatically generated">
            <a:extLst>
              <a:ext uri="{FF2B5EF4-FFF2-40B4-BE49-F238E27FC236}">
                <a16:creationId xmlns:a16="http://schemas.microsoft.com/office/drawing/2014/main" id="{68DEE465-A12A-3E15-478D-28A7B4F13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38750" y="1853439"/>
            <a:ext cx="2905941" cy="3058886"/>
          </a:xfrm>
          <a:prstGeom prst="rect">
            <a:avLst/>
          </a:prstGeom>
        </p:spPr>
      </p:pic>
      <p:pic>
        <p:nvPicPr>
          <p:cNvPr id="7" name="Google Shape;95;p17">
            <a:extLst>
              <a:ext uri="{FF2B5EF4-FFF2-40B4-BE49-F238E27FC236}">
                <a16:creationId xmlns:a16="http://schemas.microsoft.com/office/drawing/2014/main" id="{28A6F1DE-47E7-6175-A680-A688DB87472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1718" y="159654"/>
            <a:ext cx="1140582" cy="1174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>
            <a:spLocks noGrp="1"/>
          </p:cNvSpPr>
          <p:nvPr>
            <p:ph type="title"/>
          </p:nvPr>
        </p:nvSpPr>
        <p:spPr>
          <a:xfrm>
            <a:off x="3037350" y="180325"/>
            <a:ext cx="3069300" cy="6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Strategic Plan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112" y="728164"/>
            <a:ext cx="6769776" cy="432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Our Code of Conduct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125" y="1614675"/>
            <a:ext cx="8162925" cy="27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New Students</a:t>
            </a:r>
          </a:p>
          <a:p>
            <a:pPr marL="285750" indent="-285750">
              <a:lnSpc>
                <a:spcPct val="100000"/>
              </a:lnSpc>
            </a:pPr>
            <a:r>
              <a:rPr lang="en" sz="1800" dirty="0">
                <a:solidFill>
                  <a:schemeClr val="tx1"/>
                </a:solidFill>
              </a:rPr>
              <a:t>Building Classroom Communities</a:t>
            </a:r>
            <a:endParaRPr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</a:pPr>
            <a:r>
              <a:rPr lang="en" sz="1800" dirty="0">
                <a:solidFill>
                  <a:schemeClr val="tx1"/>
                </a:solidFill>
              </a:rPr>
              <a:t>Gradual Kindergarten Entry </a:t>
            </a:r>
            <a:endParaRPr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</a:pPr>
            <a:r>
              <a:rPr lang="en" sz="1800" dirty="0">
                <a:solidFill>
                  <a:schemeClr val="tx1"/>
                </a:solidFill>
              </a:rPr>
              <a:t>Cross Country Running</a:t>
            </a:r>
            <a:endParaRPr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1800" dirty="0">
                <a:solidFill>
                  <a:schemeClr val="tx1"/>
                </a:solidFill>
              </a:rPr>
              <a:t>Student Council</a:t>
            </a:r>
            <a:endParaRPr sz="1800" dirty="0">
              <a:solidFill>
                <a:schemeClr val="tx1"/>
              </a:solidFill>
            </a:endParaRPr>
          </a:p>
        </p:txBody>
      </p:sp>
      <p:pic>
        <p:nvPicPr>
          <p:cNvPr id="3" name="Picture 2" descr="A school hallway with a blue path&#10;&#10;Description automatically generated with medium confidence">
            <a:extLst>
              <a:ext uri="{FF2B5EF4-FFF2-40B4-BE49-F238E27FC236}">
                <a16:creationId xmlns:a16="http://schemas.microsoft.com/office/drawing/2014/main" id="{011D3006-80B9-BCF1-993D-AC0D15AE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01" y="0"/>
            <a:ext cx="3857625" cy="5143500"/>
          </a:xfrm>
          <a:prstGeom prst="rect">
            <a:avLst/>
          </a:prstGeom>
        </p:spPr>
      </p:pic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65513" y="180216"/>
            <a:ext cx="4045200" cy="887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Highlights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Looking forward and coming up…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473065" y="1259599"/>
            <a:ext cx="39999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b="1" dirty="0"/>
              <a:t>Kokanee Field Trips 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b="1" dirty="0"/>
              <a:t>School Planning Day </a:t>
            </a:r>
            <a:r>
              <a:rPr lang="en" sz="1700" dirty="0"/>
              <a:t>(Sept. 19)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b="1" dirty="0"/>
              <a:t>Terry Fox Run </a:t>
            </a:r>
            <a:r>
              <a:rPr lang="en" sz="1700" dirty="0"/>
              <a:t>(Sept. 26)</a:t>
            </a:r>
            <a:endParaRPr sz="17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b="1" dirty="0"/>
              <a:t>Orange Shirt Day </a:t>
            </a:r>
            <a:r>
              <a:rPr lang="en" sz="1700" dirty="0"/>
              <a:t>(Sept. 29) - National Day for Truth and Reconciliation Assembly</a:t>
            </a:r>
            <a:endParaRPr sz="1700" b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b="1" dirty="0"/>
              <a:t>October </a:t>
            </a:r>
            <a:r>
              <a:rPr lang="en" sz="1700" dirty="0"/>
              <a:t>Safety Preparedness Month</a:t>
            </a:r>
            <a:endParaRPr sz="1700" dirty="0"/>
          </a:p>
        </p:txBody>
      </p:sp>
      <p:pic>
        <p:nvPicPr>
          <p:cNvPr id="2" name="Google Shape;141;p23">
            <a:extLst>
              <a:ext uri="{FF2B5EF4-FFF2-40B4-BE49-F238E27FC236}">
                <a16:creationId xmlns:a16="http://schemas.microsoft.com/office/drawing/2014/main" id="{C7009C3A-035A-2195-E797-774A9ECBD2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1037" y="1388534"/>
            <a:ext cx="3999898" cy="3023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1012</TotalTime>
  <Words>247</Words>
  <Application>Microsoft Office PowerPoint</Application>
  <PresentationFormat>On-screen Show (16:9)</PresentationFormat>
  <Paragraphs>61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Gill Sans MT</vt:lpstr>
      <vt:lpstr>Proxima Nova</vt:lpstr>
      <vt:lpstr>Arial</vt:lpstr>
      <vt:lpstr>Gallery</vt:lpstr>
      <vt:lpstr>South Nelson Elementary School </vt:lpstr>
      <vt:lpstr>Welcome to the 2025-26 School Year!</vt:lpstr>
      <vt:lpstr>Our Teaching Team </vt:lpstr>
      <vt:lpstr>Our Support Teachers</vt:lpstr>
      <vt:lpstr>Our Support Team</vt:lpstr>
      <vt:lpstr>Strategic Plan</vt:lpstr>
      <vt:lpstr>Our Code of Conduct</vt:lpstr>
      <vt:lpstr>Highlights</vt:lpstr>
      <vt:lpstr>Looking forward and coming up…</vt:lpstr>
      <vt:lpstr>PowerPoint Presentation</vt:lpstr>
      <vt:lpstr>How you can Partner with us..</vt:lpstr>
      <vt:lpstr>Food Equity Program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Snell</dc:creator>
  <cp:lastModifiedBy>Dawn Snell</cp:lastModifiedBy>
  <cp:revision>1</cp:revision>
  <dcterms:modified xsi:type="dcterms:W3CDTF">2025-09-11T16:21:18Z</dcterms:modified>
</cp:coreProperties>
</file>